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73" r:id="rId7"/>
    <p:sldId id="270" r:id="rId8"/>
    <p:sldId id="261" r:id="rId9"/>
    <p:sldId id="262" r:id="rId10"/>
    <p:sldId id="263" r:id="rId11"/>
    <p:sldId id="271" r:id="rId12"/>
    <p:sldId id="264" r:id="rId13"/>
    <p:sldId id="275" r:id="rId14"/>
    <p:sldId id="266" r:id="rId15"/>
    <p:sldId id="272" r:id="rId16"/>
    <p:sldId id="267" r:id="rId17"/>
    <p:sldId id="268" r:id="rId18"/>
    <p:sldId id="269" r:id="rId19"/>
  </p:sldIdLst>
  <p:sldSz cx="14630400" cy="8229600"/>
  <p:notesSz cx="8229600" cy="14630400"/>
  <p:embeddedFontLst>
    <p:embeddedFont>
      <p:font typeface="Mukta Light" panose="020B0604020202020204" charset="0"/>
      <p:regular r:id="rId21"/>
    </p:embeddedFont>
    <p:embeddedFont>
      <p:font typeface="Prompt Medium" panose="00000600000000000000" pitchFamily="2" charset="-34"/>
      <p:regular r:id="rId22"/>
      <p:italic r:id="rId23"/>
    </p:embeddedFont>
  </p:embeddedFontLst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477C27-4550-4381-B382-5E8542CB795D}" v="62" dt="2025-05-11T19:50:16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3761" autoAdjust="0"/>
  </p:normalViewPr>
  <p:slideViewPr>
    <p:cSldViewPr snapToGrid="0" snapToObjects="1">
      <p:cViewPr varScale="1">
        <p:scale>
          <a:sx n="44" d="100"/>
          <a:sy n="44" d="100"/>
        </p:scale>
        <p:origin x="116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lin Neomi Ivshin" userId="5b5ccaa3ad556da0" providerId="LiveId" clId="{4B477C27-4550-4381-B382-5E8542CB795D}"/>
    <pc:docChg chg="undo redo custSel addSld delSld modSld sldOrd">
      <pc:chgData name="Selin Neomi Ivshin" userId="5b5ccaa3ad556da0" providerId="LiveId" clId="{4B477C27-4550-4381-B382-5E8542CB795D}" dt="2025-05-11T19:54:03.129" v="1045" actId="1076"/>
      <pc:docMkLst>
        <pc:docMk/>
      </pc:docMkLst>
      <pc:sldChg chg="modSp mod modNotesTx">
        <pc:chgData name="Selin Neomi Ivshin" userId="5b5ccaa3ad556da0" providerId="LiveId" clId="{4B477C27-4550-4381-B382-5E8542CB795D}" dt="2025-05-11T19:44:14.819" v="957" actId="404"/>
        <pc:sldMkLst>
          <pc:docMk/>
          <pc:sldMk cId="0" sldId="256"/>
        </pc:sldMkLst>
        <pc:spChg chg="mod">
          <ac:chgData name="Selin Neomi Ivshin" userId="5b5ccaa3ad556da0" providerId="LiveId" clId="{4B477C27-4550-4381-B382-5E8542CB795D}" dt="2025-05-11T19:32:44.024" v="918" actId="403"/>
          <ac:spMkLst>
            <pc:docMk/>
            <pc:sldMk cId="0" sldId="256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04:19.389" v="570" actId="1076"/>
          <ac:spMkLst>
            <pc:docMk/>
            <pc:sldMk cId="0" sldId="256"/>
            <ac:spMk id="4" creationId="{00000000-0000-0000-0000-000000000000}"/>
          </ac:spMkLst>
        </pc:spChg>
      </pc:sldChg>
      <pc:sldChg chg="addSp modSp mod modNotesTx">
        <pc:chgData name="Selin Neomi Ivshin" userId="5b5ccaa3ad556da0" providerId="LiveId" clId="{4B477C27-4550-4381-B382-5E8542CB795D}" dt="2025-05-11T19:44:17.092" v="959" actId="1076"/>
        <pc:sldMkLst>
          <pc:docMk/>
          <pc:sldMk cId="0" sldId="257"/>
        </pc:sldMkLst>
        <pc:spChg chg="mod">
          <ac:chgData name="Selin Neomi Ivshin" userId="5b5ccaa3ad556da0" providerId="LiveId" clId="{4B477C27-4550-4381-B382-5E8542CB795D}" dt="2025-05-11T19:10:45.345" v="598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0:53.408" v="599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1:22.758" v="601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44:17.092" v="959" actId="1076"/>
          <ac:spMkLst>
            <pc:docMk/>
            <pc:sldMk cId="0" sldId="257"/>
            <ac:spMk id="7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1:08.709" v="600" actId="1076"/>
          <ac:spMkLst>
            <pc:docMk/>
            <pc:sldMk cId="0" sldId="257"/>
            <ac:spMk id="8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1:26.336" v="602" actId="403"/>
          <ac:spMkLst>
            <pc:docMk/>
            <pc:sldMk cId="0" sldId="257"/>
            <ac:spMk id="10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1:08.709" v="600" actId="1076"/>
          <ac:spMkLst>
            <pc:docMk/>
            <pc:sldMk cId="0" sldId="257"/>
            <ac:spMk id="11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1:37.400" v="605" actId="1076"/>
          <ac:spMkLst>
            <pc:docMk/>
            <pc:sldMk cId="0" sldId="257"/>
            <ac:spMk id="12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1:33.380" v="604" actId="1076"/>
          <ac:spMkLst>
            <pc:docMk/>
            <pc:sldMk cId="0" sldId="257"/>
            <ac:spMk id="14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05:39.310" v="585" actId="403"/>
          <ac:spMkLst>
            <pc:docMk/>
            <pc:sldMk cId="0" sldId="257"/>
            <ac:spMk id="15" creationId="{00000000-0000-0000-0000-000000000000}"/>
          </ac:spMkLst>
        </pc:spChg>
        <pc:picChg chg="mod">
          <ac:chgData name="Selin Neomi Ivshin" userId="5b5ccaa3ad556da0" providerId="LiveId" clId="{4B477C27-4550-4381-B382-5E8542CB795D}" dt="2025-05-11T19:10:28.807" v="593" actId="14100"/>
          <ac:picMkLst>
            <pc:docMk/>
            <pc:sldMk cId="0" sldId="257"/>
            <ac:picMk id="2" creationId="{00000000-0000-0000-0000-000000000000}"/>
          </ac:picMkLst>
        </pc:picChg>
        <pc:picChg chg="mod">
          <ac:chgData name="Selin Neomi Ivshin" userId="5b5ccaa3ad556da0" providerId="LiveId" clId="{4B477C27-4550-4381-B382-5E8542CB795D}" dt="2025-05-11T19:10:53.408" v="599" actId="1076"/>
          <ac:picMkLst>
            <pc:docMk/>
            <pc:sldMk cId="0" sldId="257"/>
            <ac:picMk id="5" creationId="{00000000-0000-0000-0000-000000000000}"/>
          </ac:picMkLst>
        </pc:picChg>
        <pc:picChg chg="mod">
          <ac:chgData name="Selin Neomi Ivshin" userId="5b5ccaa3ad556da0" providerId="LiveId" clId="{4B477C27-4550-4381-B382-5E8542CB795D}" dt="2025-05-11T19:11:08.709" v="600" actId="1076"/>
          <ac:picMkLst>
            <pc:docMk/>
            <pc:sldMk cId="0" sldId="257"/>
            <ac:picMk id="9" creationId="{00000000-0000-0000-0000-000000000000}"/>
          </ac:picMkLst>
        </pc:picChg>
        <pc:picChg chg="mod">
          <ac:chgData name="Selin Neomi Ivshin" userId="5b5ccaa3ad556da0" providerId="LiveId" clId="{4B477C27-4550-4381-B382-5E8542CB795D}" dt="2025-05-11T19:11:37.400" v="605" actId="1076"/>
          <ac:picMkLst>
            <pc:docMk/>
            <pc:sldMk cId="0" sldId="257"/>
            <ac:picMk id="13" creationId="{00000000-0000-0000-0000-000000000000}"/>
          </ac:picMkLst>
        </pc:picChg>
        <pc:picChg chg="add mod">
          <ac:chgData name="Selin Neomi Ivshin" userId="5b5ccaa3ad556da0" providerId="LiveId" clId="{4B477C27-4550-4381-B382-5E8542CB795D}" dt="2025-05-11T19:34:05.262" v="928" actId="14100"/>
          <ac:picMkLst>
            <pc:docMk/>
            <pc:sldMk cId="0" sldId="257"/>
            <ac:picMk id="17" creationId="{6200B03F-8C53-D94F-D27E-C70BF038648B}"/>
          </ac:picMkLst>
        </pc:picChg>
      </pc:sldChg>
      <pc:sldChg chg="modSp mod modNotesTx">
        <pc:chgData name="Selin Neomi Ivshin" userId="5b5ccaa3ad556da0" providerId="LiveId" clId="{4B477C27-4550-4381-B382-5E8542CB795D}" dt="2025-05-11T19:12:33.327" v="622" actId="14100"/>
        <pc:sldMkLst>
          <pc:docMk/>
          <pc:sldMk cId="0" sldId="258"/>
        </pc:sldMkLst>
        <pc:spChg chg="mod">
          <ac:chgData name="Selin Neomi Ivshin" userId="5b5ccaa3ad556da0" providerId="LiveId" clId="{4B477C27-4550-4381-B382-5E8542CB795D}" dt="2025-05-11T19:11:50.283" v="607" actId="1076"/>
          <ac:spMkLst>
            <pc:docMk/>
            <pc:sldMk cId="0" sldId="258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2:19.688" v="619" actId="404"/>
          <ac:spMkLst>
            <pc:docMk/>
            <pc:sldMk cId="0" sldId="258"/>
            <ac:spMk id="5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1:53.220" v="609" actId="403"/>
          <ac:spMkLst>
            <pc:docMk/>
            <pc:sldMk cId="0" sldId="258"/>
            <ac:spMk id="6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2:22.142" v="620" actId="403"/>
          <ac:spMkLst>
            <pc:docMk/>
            <pc:sldMk cId="0" sldId="258"/>
            <ac:spMk id="8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1:57.180" v="611" actId="403"/>
          <ac:spMkLst>
            <pc:docMk/>
            <pc:sldMk cId="0" sldId="258"/>
            <ac:spMk id="9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2:25.006" v="621" actId="403"/>
          <ac:spMkLst>
            <pc:docMk/>
            <pc:sldMk cId="0" sldId="258"/>
            <ac:spMk id="11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2:11.976" v="616" actId="20577"/>
          <ac:spMkLst>
            <pc:docMk/>
            <pc:sldMk cId="0" sldId="258"/>
            <ac:spMk id="12" creationId="{00000000-0000-0000-0000-000000000000}"/>
          </ac:spMkLst>
        </pc:spChg>
        <pc:picChg chg="mod">
          <ac:chgData name="Selin Neomi Ivshin" userId="5b5ccaa3ad556da0" providerId="LiveId" clId="{4B477C27-4550-4381-B382-5E8542CB795D}" dt="2025-05-11T19:12:33.327" v="622" actId="14100"/>
          <ac:picMkLst>
            <pc:docMk/>
            <pc:sldMk cId="0" sldId="258"/>
            <ac:picMk id="2" creationId="{00000000-0000-0000-0000-000000000000}"/>
          </ac:picMkLst>
        </pc:picChg>
      </pc:sldChg>
      <pc:sldChg chg="addSp modSp mod modNotesTx">
        <pc:chgData name="Selin Neomi Ivshin" userId="5b5ccaa3ad556da0" providerId="LiveId" clId="{4B477C27-4550-4381-B382-5E8542CB795D}" dt="2025-05-11T19:52:39.300" v="1041" actId="1076"/>
        <pc:sldMkLst>
          <pc:docMk/>
          <pc:sldMk cId="0" sldId="259"/>
        </pc:sldMkLst>
        <pc:spChg chg="mod">
          <ac:chgData name="Selin Neomi Ivshin" userId="5b5ccaa3ad556da0" providerId="LiveId" clId="{4B477C27-4550-4381-B382-5E8542CB795D}" dt="2025-05-11T19:52:39.300" v="1041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2:55.018" v="627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2:55.018" v="627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4:31.803" v="647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4:24.804" v="645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4:02.382" v="642" actId="1076"/>
          <ac:spMkLst>
            <pc:docMk/>
            <pc:sldMk cId="0" sldId="259"/>
            <ac:spMk id="7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3:38.903" v="640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3:38.903" v="640" actId="1076"/>
          <ac:spMkLst>
            <pc:docMk/>
            <pc:sldMk cId="0" sldId="259"/>
            <ac:spMk id="9" creationId="{00000000-0000-0000-0000-000000000000}"/>
          </ac:spMkLst>
        </pc:spChg>
        <pc:picChg chg="mod">
          <ac:chgData name="Selin Neomi Ivshin" userId="5b5ccaa3ad556da0" providerId="LiveId" clId="{4B477C27-4550-4381-B382-5E8542CB795D}" dt="2025-05-11T19:36:52.194" v="944" actId="14100"/>
          <ac:picMkLst>
            <pc:docMk/>
            <pc:sldMk cId="0" sldId="259"/>
            <ac:picMk id="10" creationId="{00000000-0000-0000-0000-000000000000}"/>
          </ac:picMkLst>
        </pc:picChg>
        <pc:picChg chg="add mod">
          <ac:chgData name="Selin Neomi Ivshin" userId="5b5ccaa3ad556da0" providerId="LiveId" clId="{4B477C27-4550-4381-B382-5E8542CB795D}" dt="2025-05-11T19:34:13.673" v="929"/>
          <ac:picMkLst>
            <pc:docMk/>
            <pc:sldMk cId="0" sldId="259"/>
            <ac:picMk id="11" creationId="{D817A24C-7105-9314-0AF9-F4F9E236033E}"/>
          </ac:picMkLst>
        </pc:picChg>
      </pc:sldChg>
      <pc:sldChg chg="modSp mod modNotesTx">
        <pc:chgData name="Selin Neomi Ivshin" userId="5b5ccaa3ad556da0" providerId="LiveId" clId="{4B477C27-4550-4381-B382-5E8542CB795D}" dt="2025-05-11T19:54:03.129" v="1045" actId="1076"/>
        <pc:sldMkLst>
          <pc:docMk/>
          <pc:sldMk cId="0" sldId="260"/>
        </pc:sldMkLst>
        <pc:spChg chg="mod">
          <ac:chgData name="Selin Neomi Ivshin" userId="5b5ccaa3ad556da0" providerId="LiveId" clId="{4B477C27-4550-4381-B382-5E8542CB795D}" dt="2025-05-11T19:54:03.129" v="1045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7:16.317" v="945" actId="1076"/>
          <ac:spMkLst>
            <pc:docMk/>
            <pc:sldMk cId="0" sldId="260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7:00.704" v="681" actId="1076"/>
          <ac:spMkLst>
            <pc:docMk/>
            <pc:sldMk cId="0" sldId="260"/>
            <ac:spMk id="4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6:55.141" v="679" actId="404"/>
          <ac:spMkLst>
            <pc:docMk/>
            <pc:sldMk cId="0" sldId="260"/>
            <ac:spMk id="5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7:47.870" v="691" actId="1076"/>
          <ac:spMkLst>
            <pc:docMk/>
            <pc:sldMk cId="0" sldId="260"/>
            <ac:spMk id="6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7:14.831" v="685" actId="1076"/>
          <ac:spMkLst>
            <pc:docMk/>
            <pc:sldMk cId="0" sldId="260"/>
            <ac:spMk id="7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7:38.832" v="688" actId="1076"/>
          <ac:spMkLst>
            <pc:docMk/>
            <pc:sldMk cId="0" sldId="260"/>
            <ac:spMk id="8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6:55.141" v="679" actId="404"/>
          <ac:spMkLst>
            <pc:docMk/>
            <pc:sldMk cId="0" sldId="260"/>
            <ac:spMk id="9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7:41.442" v="689" actId="1076"/>
          <ac:spMkLst>
            <pc:docMk/>
            <pc:sldMk cId="0" sldId="260"/>
            <ac:spMk id="10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7:44.660" v="690" actId="1076"/>
          <ac:spMkLst>
            <pc:docMk/>
            <pc:sldMk cId="0" sldId="260"/>
            <ac:spMk id="11" creationId="{00000000-0000-0000-0000-000000000000}"/>
          </ac:spMkLst>
        </pc:spChg>
        <pc:picChg chg="mod">
          <ac:chgData name="Selin Neomi Ivshin" userId="5b5ccaa3ad556da0" providerId="LiveId" clId="{4B477C27-4550-4381-B382-5E8542CB795D}" dt="2025-05-11T19:17:19.280" v="686" actId="14100"/>
          <ac:picMkLst>
            <pc:docMk/>
            <pc:sldMk cId="0" sldId="260"/>
            <ac:picMk id="12" creationId="{00000000-0000-0000-0000-000000000000}"/>
          </ac:picMkLst>
        </pc:picChg>
      </pc:sldChg>
      <pc:sldChg chg="addSp modSp mod modNotesTx">
        <pc:chgData name="Selin Neomi Ivshin" userId="5b5ccaa3ad556da0" providerId="LiveId" clId="{4B477C27-4550-4381-B382-5E8542CB795D}" dt="2025-05-11T19:34:19.992" v="931"/>
        <pc:sldMkLst>
          <pc:docMk/>
          <pc:sldMk cId="0" sldId="261"/>
        </pc:sldMkLst>
        <pc:spChg chg="mod">
          <ac:chgData name="Selin Neomi Ivshin" userId="5b5ccaa3ad556da0" providerId="LiveId" clId="{4B477C27-4550-4381-B382-5E8542CB795D}" dt="2025-05-11T19:19:41.426" v="716" actId="20577"/>
          <ac:spMkLst>
            <pc:docMk/>
            <pc:sldMk cId="0" sldId="261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9:37.570" v="715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9:37.570" v="715" actId="1076"/>
          <ac:spMkLst>
            <pc:docMk/>
            <pc:sldMk cId="0" sldId="261"/>
            <ac:spMk id="5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9:37.570" v="715" actId="1076"/>
          <ac:spMkLst>
            <pc:docMk/>
            <pc:sldMk cId="0" sldId="261"/>
            <ac:spMk id="6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9:37.570" v="715" actId="1076"/>
          <ac:spMkLst>
            <pc:docMk/>
            <pc:sldMk cId="0" sldId="261"/>
            <ac:spMk id="7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9:37.570" v="715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9:37.570" v="715" actId="1076"/>
          <ac:spMkLst>
            <pc:docMk/>
            <pc:sldMk cId="0" sldId="261"/>
            <ac:spMk id="9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9:37.570" v="715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9:37.570" v="715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19:37.570" v="715" actId="1076"/>
          <ac:spMkLst>
            <pc:docMk/>
            <pc:sldMk cId="0" sldId="261"/>
            <ac:spMk id="12" creationId="{00000000-0000-0000-0000-000000000000}"/>
          </ac:spMkLst>
        </pc:spChg>
        <pc:picChg chg="mod">
          <ac:chgData name="Selin Neomi Ivshin" userId="5b5ccaa3ad556da0" providerId="LiveId" clId="{4B477C27-4550-4381-B382-5E8542CB795D}" dt="2025-05-11T19:19:03.509" v="707" actId="14100"/>
          <ac:picMkLst>
            <pc:docMk/>
            <pc:sldMk cId="0" sldId="261"/>
            <ac:picMk id="2" creationId="{00000000-0000-0000-0000-000000000000}"/>
          </ac:picMkLst>
        </pc:picChg>
        <pc:picChg chg="add mod">
          <ac:chgData name="Selin Neomi Ivshin" userId="5b5ccaa3ad556da0" providerId="LiveId" clId="{4B477C27-4550-4381-B382-5E8542CB795D}" dt="2025-05-11T19:34:19.992" v="931"/>
          <ac:picMkLst>
            <pc:docMk/>
            <pc:sldMk cId="0" sldId="261"/>
            <ac:picMk id="13" creationId="{5F319689-2306-CB38-E9F6-FA32973AF0BA}"/>
          </ac:picMkLst>
        </pc:picChg>
      </pc:sldChg>
      <pc:sldChg chg="addSp modSp modNotesTx">
        <pc:chgData name="Selin Neomi Ivshin" userId="5b5ccaa3ad556da0" providerId="LiveId" clId="{4B477C27-4550-4381-B382-5E8542CB795D}" dt="2025-05-11T19:34:26.015" v="933" actId="166"/>
        <pc:sldMkLst>
          <pc:docMk/>
          <pc:sldMk cId="0" sldId="262"/>
        </pc:sldMkLst>
        <pc:picChg chg="add mod">
          <ac:chgData name="Selin Neomi Ivshin" userId="5b5ccaa3ad556da0" providerId="LiveId" clId="{4B477C27-4550-4381-B382-5E8542CB795D}" dt="2025-05-11T19:34:21.346" v="932"/>
          <ac:picMkLst>
            <pc:docMk/>
            <pc:sldMk cId="0" sldId="262"/>
            <ac:picMk id="2" creationId="{BA356D49-C491-986F-F0C0-35711971574A}"/>
          </ac:picMkLst>
        </pc:picChg>
        <pc:picChg chg="mod">
          <ac:chgData name="Selin Neomi Ivshin" userId="5b5ccaa3ad556da0" providerId="LiveId" clId="{4B477C27-4550-4381-B382-5E8542CB795D}" dt="2025-05-11T19:34:26.015" v="933" actId="166"/>
          <ac:picMkLst>
            <pc:docMk/>
            <pc:sldMk cId="0" sldId="262"/>
            <ac:picMk id="1026" creationId="{67FE8FFC-A773-C7B5-EE5A-669BFADEE489}"/>
          </ac:picMkLst>
        </pc:picChg>
      </pc:sldChg>
      <pc:sldChg chg="addSp modSp mod modNotesTx">
        <pc:chgData name="Selin Neomi Ivshin" userId="5b5ccaa3ad556da0" providerId="LiveId" clId="{4B477C27-4550-4381-B382-5E8542CB795D}" dt="2025-05-11T19:34:34.177" v="936" actId="1076"/>
        <pc:sldMkLst>
          <pc:docMk/>
          <pc:sldMk cId="0" sldId="263"/>
        </pc:sldMkLst>
        <pc:spChg chg="mod">
          <ac:chgData name="Selin Neomi Ivshin" userId="5b5ccaa3ad556da0" providerId="LiveId" clId="{4B477C27-4550-4381-B382-5E8542CB795D}" dt="2025-05-11T19:19:51.116" v="717" actId="1076"/>
          <ac:spMkLst>
            <pc:docMk/>
            <pc:sldMk cId="0" sldId="263"/>
            <ac:spMk id="3" creationId="{00000000-0000-0000-0000-000000000000}"/>
          </ac:spMkLst>
        </pc:spChg>
        <pc:picChg chg="add mod">
          <ac:chgData name="Selin Neomi Ivshin" userId="5b5ccaa3ad556da0" providerId="LiveId" clId="{4B477C27-4550-4381-B382-5E8542CB795D}" dt="2025-05-11T19:34:27.852" v="934"/>
          <ac:picMkLst>
            <pc:docMk/>
            <pc:sldMk cId="0" sldId="263"/>
            <ac:picMk id="2" creationId="{F0F08E00-65A5-0AF4-1D47-BFD1555E41CE}"/>
          </ac:picMkLst>
        </pc:picChg>
        <pc:picChg chg="mod">
          <ac:chgData name="Selin Neomi Ivshin" userId="5b5ccaa3ad556da0" providerId="LiveId" clId="{4B477C27-4550-4381-B382-5E8542CB795D}" dt="2025-05-11T19:34:34.177" v="936" actId="1076"/>
          <ac:picMkLst>
            <pc:docMk/>
            <pc:sldMk cId="0" sldId="263"/>
            <ac:picMk id="2050" creationId="{430AFE56-F601-ECB1-39C1-AFBEA42D1FAE}"/>
          </ac:picMkLst>
        </pc:picChg>
      </pc:sldChg>
      <pc:sldChg chg="addSp modSp mod modNotesTx">
        <pc:chgData name="Selin Neomi Ivshin" userId="5b5ccaa3ad556da0" providerId="LiveId" clId="{4B477C27-4550-4381-B382-5E8542CB795D}" dt="2025-05-11T19:34:37.187" v="938"/>
        <pc:sldMkLst>
          <pc:docMk/>
          <pc:sldMk cId="0" sldId="264"/>
        </pc:sldMkLst>
        <pc:spChg chg="mod">
          <ac:chgData name="Selin Neomi Ivshin" userId="5b5ccaa3ad556da0" providerId="LiveId" clId="{4B477C27-4550-4381-B382-5E8542CB795D}" dt="2025-05-11T19:20:34.747" v="734" actId="14100"/>
          <ac:spMkLst>
            <pc:docMk/>
            <pc:sldMk cId="0" sldId="264"/>
            <ac:spMk id="2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0:39.305" v="735" actId="1076"/>
          <ac:spMkLst>
            <pc:docMk/>
            <pc:sldMk cId="0" sldId="264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1:02.425" v="739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1:02.425" v="739" actId="1076"/>
          <ac:spMkLst>
            <pc:docMk/>
            <pc:sldMk cId="0" sldId="264"/>
            <ac:spMk id="8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0:39.305" v="735" actId="1076"/>
          <ac:spMkLst>
            <pc:docMk/>
            <pc:sldMk cId="0" sldId="264"/>
            <ac:spMk id="11" creationId="{6BB2B889-5D14-BBEE-7BFA-A34B35F0EB0F}"/>
          </ac:spMkLst>
        </pc:spChg>
        <pc:spChg chg="mod">
          <ac:chgData name="Selin Neomi Ivshin" userId="5b5ccaa3ad556da0" providerId="LiveId" clId="{4B477C27-4550-4381-B382-5E8542CB795D}" dt="2025-05-11T19:20:48.184" v="737" actId="1076"/>
          <ac:spMkLst>
            <pc:docMk/>
            <pc:sldMk cId="0" sldId="264"/>
            <ac:spMk id="13" creationId="{48EFD12D-4474-2EAD-DBAA-4D5BD2BDC04E}"/>
          </ac:spMkLst>
        </pc:spChg>
        <pc:spChg chg="mod">
          <ac:chgData name="Selin Neomi Ivshin" userId="5b5ccaa3ad556da0" providerId="LiveId" clId="{4B477C27-4550-4381-B382-5E8542CB795D}" dt="2025-05-11T19:20:52.676" v="738" actId="1076"/>
          <ac:spMkLst>
            <pc:docMk/>
            <pc:sldMk cId="0" sldId="264"/>
            <ac:spMk id="14" creationId="{F9374B40-4EAC-B40D-65B5-02E42156FDC0}"/>
          </ac:spMkLst>
        </pc:spChg>
        <pc:spChg chg="mod">
          <ac:chgData name="Selin Neomi Ivshin" userId="5b5ccaa3ad556da0" providerId="LiveId" clId="{4B477C27-4550-4381-B382-5E8542CB795D}" dt="2025-05-11T19:21:09.270" v="741" actId="1076"/>
          <ac:spMkLst>
            <pc:docMk/>
            <pc:sldMk cId="0" sldId="264"/>
            <ac:spMk id="19" creationId="{A418A6C8-9957-4B3F-C2EA-DCB6B411D5F6}"/>
          </ac:spMkLst>
        </pc:spChg>
        <pc:spChg chg="mod">
          <ac:chgData name="Selin Neomi Ivshin" userId="5b5ccaa3ad556da0" providerId="LiveId" clId="{4B477C27-4550-4381-B382-5E8542CB795D}" dt="2025-05-11T19:21:06.419" v="740" actId="1076"/>
          <ac:spMkLst>
            <pc:docMk/>
            <pc:sldMk cId="0" sldId="264"/>
            <ac:spMk id="20" creationId="{AA5B2D59-B2E4-DA17-E49A-D3898D35C049}"/>
          </ac:spMkLst>
        </pc:spChg>
        <pc:picChg chg="add mod">
          <ac:chgData name="Selin Neomi Ivshin" userId="5b5ccaa3ad556da0" providerId="LiveId" clId="{4B477C27-4550-4381-B382-5E8542CB795D}" dt="2025-05-11T19:34:37.187" v="938"/>
          <ac:picMkLst>
            <pc:docMk/>
            <pc:sldMk cId="0" sldId="264"/>
            <ac:picMk id="4" creationId="{F6BD502C-39B8-398F-9926-7D3950002217}"/>
          </ac:picMkLst>
        </pc:picChg>
      </pc:sldChg>
      <pc:sldChg chg="addSp modSp add del mod modNotesTx">
        <pc:chgData name="Selin Neomi Ivshin" userId="5b5ccaa3ad556da0" providerId="LiveId" clId="{4B477C27-4550-4381-B382-5E8542CB795D}" dt="2025-05-11T19:52:05.435" v="1038" actId="2696"/>
        <pc:sldMkLst>
          <pc:docMk/>
          <pc:sldMk cId="0" sldId="265"/>
        </pc:sldMkLst>
        <pc:spChg chg="mod">
          <ac:chgData name="Selin Neomi Ivshin" userId="5b5ccaa3ad556da0" providerId="LiveId" clId="{4B477C27-4550-4381-B382-5E8542CB795D}" dt="2025-05-11T19:37:53.757" v="946" actId="20577"/>
          <ac:spMkLst>
            <pc:docMk/>
            <pc:sldMk cId="0" sldId="265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2:19.445" v="767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2:19.445" v="767" actId="1076"/>
          <ac:spMkLst>
            <pc:docMk/>
            <pc:sldMk cId="0" sldId="265"/>
            <ac:spMk id="6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5:16.913" v="812" actId="14100"/>
          <ac:spMkLst>
            <pc:docMk/>
            <pc:sldMk cId="0" sldId="265"/>
            <ac:spMk id="7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2:54.520" v="774" actId="1076"/>
          <ac:spMkLst>
            <pc:docMk/>
            <pc:sldMk cId="0" sldId="265"/>
            <ac:spMk id="8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2:54.520" v="774" actId="1076"/>
          <ac:spMkLst>
            <pc:docMk/>
            <pc:sldMk cId="0" sldId="265"/>
            <ac:spMk id="10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5:24.266" v="815" actId="20577"/>
          <ac:spMkLst>
            <pc:docMk/>
            <pc:sldMk cId="0" sldId="265"/>
            <ac:spMk id="11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2:42.133" v="773" actId="1076"/>
          <ac:spMkLst>
            <pc:docMk/>
            <pc:sldMk cId="0" sldId="265"/>
            <ac:spMk id="12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2:42.133" v="773" actId="1076"/>
          <ac:spMkLst>
            <pc:docMk/>
            <pc:sldMk cId="0" sldId="265"/>
            <ac:spMk id="14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2:42.133" v="773" actId="1076"/>
          <ac:spMkLst>
            <pc:docMk/>
            <pc:sldMk cId="0" sldId="265"/>
            <ac:spMk id="15" creationId="{00000000-0000-0000-0000-000000000000}"/>
          </ac:spMkLst>
        </pc:spChg>
        <pc:picChg chg="mod">
          <ac:chgData name="Selin Neomi Ivshin" userId="5b5ccaa3ad556da0" providerId="LiveId" clId="{4B477C27-4550-4381-B382-5E8542CB795D}" dt="2025-05-11T19:22:58.619" v="775" actId="14100"/>
          <ac:picMkLst>
            <pc:docMk/>
            <pc:sldMk cId="0" sldId="265"/>
            <ac:picMk id="2" creationId="{00000000-0000-0000-0000-000000000000}"/>
          </ac:picMkLst>
        </pc:picChg>
        <pc:picChg chg="mod">
          <ac:chgData name="Selin Neomi Ivshin" userId="5b5ccaa3ad556da0" providerId="LiveId" clId="{4B477C27-4550-4381-B382-5E8542CB795D}" dt="2025-05-11T19:22:19.445" v="767" actId="1076"/>
          <ac:picMkLst>
            <pc:docMk/>
            <pc:sldMk cId="0" sldId="265"/>
            <ac:picMk id="5" creationId="{00000000-0000-0000-0000-000000000000}"/>
          </ac:picMkLst>
        </pc:picChg>
        <pc:picChg chg="mod">
          <ac:chgData name="Selin Neomi Ivshin" userId="5b5ccaa3ad556da0" providerId="LiveId" clId="{4B477C27-4550-4381-B382-5E8542CB795D}" dt="2025-05-11T19:22:54.520" v="774" actId="1076"/>
          <ac:picMkLst>
            <pc:docMk/>
            <pc:sldMk cId="0" sldId="265"/>
            <ac:picMk id="9" creationId="{00000000-0000-0000-0000-000000000000}"/>
          </ac:picMkLst>
        </pc:picChg>
        <pc:picChg chg="mod">
          <ac:chgData name="Selin Neomi Ivshin" userId="5b5ccaa3ad556da0" providerId="LiveId" clId="{4B477C27-4550-4381-B382-5E8542CB795D}" dt="2025-05-11T19:22:42.133" v="773" actId="1076"/>
          <ac:picMkLst>
            <pc:docMk/>
            <pc:sldMk cId="0" sldId="265"/>
            <ac:picMk id="13" creationId="{00000000-0000-0000-0000-000000000000}"/>
          </ac:picMkLst>
        </pc:picChg>
        <pc:picChg chg="add mod">
          <ac:chgData name="Selin Neomi Ivshin" userId="5b5ccaa3ad556da0" providerId="LiveId" clId="{4B477C27-4550-4381-B382-5E8542CB795D}" dt="2025-05-11T19:34:38.465" v="939"/>
          <ac:picMkLst>
            <pc:docMk/>
            <pc:sldMk cId="0" sldId="265"/>
            <ac:picMk id="16" creationId="{64CE5EBA-4932-D31E-D87B-295E70ED0D18}"/>
          </ac:picMkLst>
        </pc:picChg>
      </pc:sldChg>
      <pc:sldChg chg="addSp delSp modSp mod modNotesTx">
        <pc:chgData name="Selin Neomi Ivshin" userId="5b5ccaa3ad556da0" providerId="LiveId" clId="{4B477C27-4550-4381-B382-5E8542CB795D}" dt="2025-05-11T19:34:39.945" v="940"/>
        <pc:sldMkLst>
          <pc:docMk/>
          <pc:sldMk cId="0" sldId="266"/>
        </pc:sldMkLst>
        <pc:spChg chg="mod">
          <ac:chgData name="Selin Neomi Ivshin" userId="5b5ccaa3ad556da0" providerId="LiveId" clId="{4B477C27-4550-4381-B382-5E8542CB795D}" dt="2025-05-11T19:29:28.696" v="869" actId="1076"/>
          <ac:spMkLst>
            <pc:docMk/>
            <pc:sldMk cId="0" sldId="266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29:25.677" v="868" actId="1076"/>
          <ac:spMkLst>
            <pc:docMk/>
            <pc:sldMk cId="0" sldId="266"/>
            <ac:spMk id="5" creationId="{00000000-0000-0000-0000-000000000000}"/>
          </ac:spMkLst>
        </pc:spChg>
        <pc:picChg chg="del">
          <ac:chgData name="Selin Neomi Ivshin" userId="5b5ccaa3ad556da0" providerId="LiveId" clId="{4B477C27-4550-4381-B382-5E8542CB795D}" dt="2025-05-11T18:37:14.763" v="4" actId="478"/>
          <ac:picMkLst>
            <pc:docMk/>
            <pc:sldMk cId="0" sldId="266"/>
            <ac:picMk id="2" creationId="{00000000-0000-0000-0000-000000000000}"/>
          </ac:picMkLst>
        </pc:picChg>
        <pc:picChg chg="add mod">
          <ac:chgData name="Selin Neomi Ivshin" userId="5b5ccaa3ad556da0" providerId="LiveId" clId="{4B477C27-4550-4381-B382-5E8542CB795D}" dt="2025-05-11T19:28:37.560" v="854" actId="14100"/>
          <ac:picMkLst>
            <pc:docMk/>
            <pc:sldMk cId="0" sldId="266"/>
            <ac:picMk id="6" creationId="{34003ABA-CB52-ADDE-C025-E67A037D12ED}"/>
          </ac:picMkLst>
        </pc:picChg>
        <pc:picChg chg="add mod">
          <ac:chgData name="Selin Neomi Ivshin" userId="5b5ccaa3ad556da0" providerId="LiveId" clId="{4B477C27-4550-4381-B382-5E8542CB795D}" dt="2025-05-11T19:29:23.615" v="867" actId="1076"/>
          <ac:picMkLst>
            <pc:docMk/>
            <pc:sldMk cId="0" sldId="266"/>
            <ac:picMk id="8" creationId="{D421124F-1104-AEAF-7E82-D8F08CFD8D24}"/>
          </ac:picMkLst>
        </pc:picChg>
        <pc:picChg chg="add mod">
          <ac:chgData name="Selin Neomi Ivshin" userId="5b5ccaa3ad556da0" providerId="LiveId" clId="{4B477C27-4550-4381-B382-5E8542CB795D}" dt="2025-05-11T19:34:39.945" v="940"/>
          <ac:picMkLst>
            <pc:docMk/>
            <pc:sldMk cId="0" sldId="266"/>
            <ac:picMk id="9" creationId="{111F393E-BD2F-FD8D-FFD8-65A69EA87729}"/>
          </ac:picMkLst>
        </pc:picChg>
        <pc:picChg chg="del mod">
          <ac:chgData name="Selin Neomi Ivshin" userId="5b5ccaa3ad556da0" providerId="LiveId" clId="{4B477C27-4550-4381-B382-5E8542CB795D}" dt="2025-05-11T19:28:00.162" v="833" actId="478"/>
          <ac:picMkLst>
            <pc:docMk/>
            <pc:sldMk cId="0" sldId="266"/>
            <ac:picMk id="4100" creationId="{7AA5D212-6B98-3890-03C4-9CD6B1ECA3D9}"/>
          </ac:picMkLst>
        </pc:picChg>
      </pc:sldChg>
      <pc:sldChg chg="modSp mod modNotesTx">
        <pc:chgData name="Selin Neomi Ivshin" userId="5b5ccaa3ad556da0" providerId="LiveId" clId="{4B477C27-4550-4381-B382-5E8542CB795D}" dt="2025-05-11T19:29:51.831" v="880" actId="1076"/>
        <pc:sldMkLst>
          <pc:docMk/>
          <pc:sldMk cId="0" sldId="267"/>
        </pc:sldMkLst>
        <pc:spChg chg="mod">
          <ac:chgData name="Selin Neomi Ivshin" userId="5b5ccaa3ad556da0" providerId="LiveId" clId="{4B477C27-4550-4381-B382-5E8542CB795D}" dt="2025-05-11T19:29:36.761" v="871" actId="1076"/>
          <ac:spMkLst>
            <pc:docMk/>
            <pc:sldMk cId="0" sldId="267"/>
            <ac:spMk id="2" creationId="{00000000-0000-0000-0000-000000000000}"/>
          </ac:spMkLst>
        </pc:spChg>
        <pc:picChg chg="mod">
          <ac:chgData name="Selin Neomi Ivshin" userId="5b5ccaa3ad556da0" providerId="LiveId" clId="{4B477C27-4550-4381-B382-5E8542CB795D}" dt="2025-05-11T19:29:48.483" v="878" actId="14100"/>
          <ac:picMkLst>
            <pc:docMk/>
            <pc:sldMk cId="0" sldId="267"/>
            <ac:picMk id="3074" creationId="{B52AA640-C217-B956-AC3B-BC386AA0B263}"/>
          </ac:picMkLst>
        </pc:picChg>
        <pc:picChg chg="mod">
          <ac:chgData name="Selin Neomi Ivshin" userId="5b5ccaa3ad556da0" providerId="LiveId" clId="{4B477C27-4550-4381-B382-5E8542CB795D}" dt="2025-05-11T19:29:51.831" v="880" actId="1076"/>
          <ac:picMkLst>
            <pc:docMk/>
            <pc:sldMk cId="0" sldId="267"/>
            <ac:picMk id="3076" creationId="{1DD6299D-5747-AED5-5FCA-87465EA921F1}"/>
          </ac:picMkLst>
        </pc:picChg>
      </pc:sldChg>
      <pc:sldChg chg="addSp modSp mod modNotesTx">
        <pc:chgData name="Selin Neomi Ivshin" userId="5b5ccaa3ad556da0" providerId="LiveId" clId="{4B477C27-4550-4381-B382-5E8542CB795D}" dt="2025-05-11T19:34:43.801" v="942"/>
        <pc:sldMkLst>
          <pc:docMk/>
          <pc:sldMk cId="0" sldId="268"/>
        </pc:sldMkLst>
        <pc:spChg chg="mod">
          <ac:chgData name="Selin Neomi Ivshin" userId="5b5ccaa3ad556da0" providerId="LiveId" clId="{4B477C27-4550-4381-B382-5E8542CB795D}" dt="2025-05-11T19:30:04.834" v="883" actId="1076"/>
          <ac:spMkLst>
            <pc:docMk/>
            <pc:sldMk cId="0" sldId="268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0:00.104" v="882" actId="403"/>
          <ac:spMkLst>
            <pc:docMk/>
            <pc:sldMk cId="0" sldId="268"/>
            <ac:spMk id="4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0:00.104" v="882" actId="403"/>
          <ac:spMkLst>
            <pc:docMk/>
            <pc:sldMk cId="0" sldId="268"/>
            <ac:spMk id="5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0:12.350" v="885" actId="20577"/>
          <ac:spMkLst>
            <pc:docMk/>
            <pc:sldMk cId="0" sldId="268"/>
            <ac:spMk id="6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0:00.104" v="882" actId="403"/>
          <ac:spMkLst>
            <pc:docMk/>
            <pc:sldMk cId="0" sldId="268"/>
            <ac:spMk id="7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0:00.104" v="882" actId="403"/>
          <ac:spMkLst>
            <pc:docMk/>
            <pc:sldMk cId="0" sldId="268"/>
            <ac:spMk id="8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0:00.104" v="882" actId="403"/>
          <ac:spMkLst>
            <pc:docMk/>
            <pc:sldMk cId="0" sldId="268"/>
            <ac:spMk id="9" creationId="{00000000-0000-0000-0000-000000000000}"/>
          </ac:spMkLst>
        </pc:spChg>
        <pc:picChg chg="add mod">
          <ac:chgData name="Selin Neomi Ivshin" userId="5b5ccaa3ad556da0" providerId="LiveId" clId="{4B477C27-4550-4381-B382-5E8542CB795D}" dt="2025-05-11T19:34:43.801" v="942"/>
          <ac:picMkLst>
            <pc:docMk/>
            <pc:sldMk cId="0" sldId="268"/>
            <ac:picMk id="10" creationId="{7228B558-7F78-7430-3EE0-C5E013285C4B}"/>
          </ac:picMkLst>
        </pc:picChg>
      </pc:sldChg>
      <pc:sldChg chg="modSp mod modNotesTx">
        <pc:chgData name="Selin Neomi Ivshin" userId="5b5ccaa3ad556da0" providerId="LiveId" clId="{4B477C27-4550-4381-B382-5E8542CB795D}" dt="2025-05-11T19:32:32.754" v="917" actId="1076"/>
        <pc:sldMkLst>
          <pc:docMk/>
          <pc:sldMk cId="0" sldId="269"/>
        </pc:sldMkLst>
        <pc:spChg chg="mod">
          <ac:chgData name="Selin Neomi Ivshin" userId="5b5ccaa3ad556da0" providerId="LiveId" clId="{4B477C27-4550-4381-B382-5E8542CB795D}" dt="2025-05-11T19:32:32.754" v="917" actId="1076"/>
          <ac:spMkLst>
            <pc:docMk/>
            <pc:sldMk cId="0" sldId="269"/>
            <ac:spMk id="3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2:32.754" v="917" actId="1076"/>
          <ac:spMkLst>
            <pc:docMk/>
            <pc:sldMk cId="0" sldId="269"/>
            <ac:spMk id="4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2:32.754" v="917" actId="1076"/>
          <ac:spMkLst>
            <pc:docMk/>
            <pc:sldMk cId="0" sldId="269"/>
            <ac:spMk id="6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2:32.754" v="917" actId="1076"/>
          <ac:spMkLst>
            <pc:docMk/>
            <pc:sldMk cId="0" sldId="269"/>
            <ac:spMk id="7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2:32.754" v="917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2:32.754" v="917" actId="107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2:32.754" v="917" actId="1076"/>
          <ac:spMkLst>
            <pc:docMk/>
            <pc:sldMk cId="0" sldId="269"/>
            <ac:spMk id="11" creationId="{00000000-0000-0000-0000-000000000000}"/>
          </ac:spMkLst>
        </pc:spChg>
        <pc:spChg chg="mod">
          <ac:chgData name="Selin Neomi Ivshin" userId="5b5ccaa3ad556da0" providerId="LiveId" clId="{4B477C27-4550-4381-B382-5E8542CB795D}" dt="2025-05-11T19:32:32.754" v="917" actId="1076"/>
          <ac:spMkLst>
            <pc:docMk/>
            <pc:sldMk cId="0" sldId="269"/>
            <ac:spMk id="14" creationId="{00000000-0000-0000-0000-000000000000}"/>
          </ac:spMkLst>
        </pc:spChg>
        <pc:picChg chg="mod">
          <ac:chgData name="Selin Neomi Ivshin" userId="5b5ccaa3ad556da0" providerId="LiveId" clId="{4B477C27-4550-4381-B382-5E8542CB795D}" dt="2025-05-11T19:31:41.146" v="907" actId="14100"/>
          <ac:picMkLst>
            <pc:docMk/>
            <pc:sldMk cId="0" sldId="269"/>
            <ac:picMk id="2" creationId="{00000000-0000-0000-0000-000000000000}"/>
          </ac:picMkLst>
        </pc:picChg>
        <pc:picChg chg="mod">
          <ac:chgData name="Selin Neomi Ivshin" userId="5b5ccaa3ad556da0" providerId="LiveId" clId="{4B477C27-4550-4381-B382-5E8542CB795D}" dt="2025-05-11T19:32:32.754" v="917" actId="1076"/>
          <ac:picMkLst>
            <pc:docMk/>
            <pc:sldMk cId="0" sldId="269"/>
            <ac:picMk id="5" creationId="{00000000-0000-0000-0000-000000000000}"/>
          </ac:picMkLst>
        </pc:picChg>
        <pc:picChg chg="mod">
          <ac:chgData name="Selin Neomi Ivshin" userId="5b5ccaa3ad556da0" providerId="LiveId" clId="{4B477C27-4550-4381-B382-5E8542CB795D}" dt="2025-05-11T19:32:32.754" v="917" actId="1076"/>
          <ac:picMkLst>
            <pc:docMk/>
            <pc:sldMk cId="0" sldId="269"/>
            <ac:picMk id="9" creationId="{00000000-0000-0000-0000-000000000000}"/>
          </ac:picMkLst>
        </pc:picChg>
      </pc:sldChg>
      <pc:sldChg chg="addSp delSp modSp new mod modNotesTx">
        <pc:chgData name="Selin Neomi Ivshin" userId="5b5ccaa3ad556da0" providerId="LiveId" clId="{4B477C27-4550-4381-B382-5E8542CB795D}" dt="2025-05-11T19:18:29.326" v="698" actId="1076"/>
        <pc:sldMkLst>
          <pc:docMk/>
          <pc:sldMk cId="1511041419" sldId="270"/>
        </pc:sldMkLst>
        <pc:spChg chg="add del mod">
          <ac:chgData name="Selin Neomi Ivshin" userId="5b5ccaa3ad556da0" providerId="LiveId" clId="{4B477C27-4550-4381-B382-5E8542CB795D}" dt="2025-05-11T18:48:15.194" v="239" actId="478"/>
          <ac:spMkLst>
            <pc:docMk/>
            <pc:sldMk cId="1511041419" sldId="270"/>
            <ac:spMk id="2" creationId="{B0EBA155-9244-DE85-EE00-03453DEA572F}"/>
          </ac:spMkLst>
        </pc:spChg>
        <pc:spChg chg="add del">
          <ac:chgData name="Selin Neomi Ivshin" userId="5b5ccaa3ad556da0" providerId="LiveId" clId="{4B477C27-4550-4381-B382-5E8542CB795D}" dt="2025-05-11T18:49:21.131" v="293" actId="22"/>
          <ac:spMkLst>
            <pc:docMk/>
            <pc:sldMk cId="1511041419" sldId="270"/>
            <ac:spMk id="8" creationId="{BE9A0D8D-40BB-85A9-0026-2E0C0E2732F7}"/>
          </ac:spMkLst>
        </pc:spChg>
        <pc:spChg chg="add del">
          <ac:chgData name="Selin Neomi Ivshin" userId="5b5ccaa3ad556da0" providerId="LiveId" clId="{4B477C27-4550-4381-B382-5E8542CB795D}" dt="2025-05-11T18:49:23.638" v="295" actId="22"/>
          <ac:spMkLst>
            <pc:docMk/>
            <pc:sldMk cId="1511041419" sldId="270"/>
            <ac:spMk id="10" creationId="{93BF77C4-5C18-3DC0-2527-BE5B4B13C6F1}"/>
          </ac:spMkLst>
        </pc:spChg>
        <pc:spChg chg="add mod">
          <ac:chgData name="Selin Neomi Ivshin" userId="5b5ccaa3ad556da0" providerId="LiveId" clId="{4B477C27-4550-4381-B382-5E8542CB795D}" dt="2025-05-11T19:17:56.403" v="692" actId="403"/>
          <ac:spMkLst>
            <pc:docMk/>
            <pc:sldMk cId="1511041419" sldId="270"/>
            <ac:spMk id="12" creationId="{635B104A-4A2A-4CC3-9442-AE85570AEF59}"/>
          </ac:spMkLst>
        </pc:spChg>
        <pc:spChg chg="add mod">
          <ac:chgData name="Selin Neomi Ivshin" userId="5b5ccaa3ad556da0" providerId="LiveId" clId="{4B477C27-4550-4381-B382-5E8542CB795D}" dt="2025-05-11T19:18:27.213" v="697" actId="1076"/>
          <ac:spMkLst>
            <pc:docMk/>
            <pc:sldMk cId="1511041419" sldId="270"/>
            <ac:spMk id="14" creationId="{1BEFA909-90B7-3F2F-72E7-6CA2195E4109}"/>
          </ac:spMkLst>
        </pc:spChg>
        <pc:spChg chg="add mod">
          <ac:chgData name="Selin Neomi Ivshin" userId="5b5ccaa3ad556da0" providerId="LiveId" clId="{4B477C27-4550-4381-B382-5E8542CB795D}" dt="2025-05-11T19:18:29.326" v="698" actId="1076"/>
          <ac:spMkLst>
            <pc:docMk/>
            <pc:sldMk cId="1511041419" sldId="270"/>
            <ac:spMk id="15" creationId="{D68BF8A5-6911-C3E6-7D55-E396E4211CE9}"/>
          </ac:spMkLst>
        </pc:spChg>
        <pc:picChg chg="add del">
          <ac:chgData name="Selin Neomi Ivshin" userId="5b5ccaa3ad556da0" providerId="LiveId" clId="{4B477C27-4550-4381-B382-5E8542CB795D}" dt="2025-05-11T18:49:12.486" v="289" actId="22"/>
          <ac:picMkLst>
            <pc:docMk/>
            <pc:sldMk cId="1511041419" sldId="270"/>
            <ac:picMk id="4" creationId="{012F5C22-1197-F09D-FFFC-CAFD97899AE5}"/>
          </ac:picMkLst>
        </pc:picChg>
        <pc:picChg chg="add del">
          <ac:chgData name="Selin Neomi Ivshin" userId="5b5ccaa3ad556da0" providerId="LiveId" clId="{4B477C27-4550-4381-B382-5E8542CB795D}" dt="2025-05-11T18:49:14.256" v="291" actId="478"/>
          <ac:picMkLst>
            <pc:docMk/>
            <pc:sldMk cId="1511041419" sldId="270"/>
            <ac:picMk id="6" creationId="{9E6D221B-5423-FA05-F789-E8A41FE976A8}"/>
          </ac:picMkLst>
        </pc:picChg>
        <pc:picChg chg="add del mod">
          <ac:chgData name="Selin Neomi Ivshin" userId="5b5ccaa3ad556da0" providerId="LiveId" clId="{4B477C27-4550-4381-B382-5E8542CB795D}" dt="2025-05-11T18:50:28.368" v="309" actId="478"/>
          <ac:picMkLst>
            <pc:docMk/>
            <pc:sldMk cId="1511041419" sldId="270"/>
            <ac:picMk id="1026" creationId="{1F742F73-8B81-E47F-F1FF-66D087AC2640}"/>
          </ac:picMkLst>
        </pc:picChg>
        <pc:picChg chg="add mod">
          <ac:chgData name="Selin Neomi Ivshin" userId="5b5ccaa3ad556da0" providerId="LiveId" clId="{4B477C27-4550-4381-B382-5E8542CB795D}" dt="2025-05-11T18:53:40.580" v="403" actId="1076"/>
          <ac:picMkLst>
            <pc:docMk/>
            <pc:sldMk cId="1511041419" sldId="270"/>
            <ac:picMk id="1028" creationId="{FD3FB83D-43F5-D72B-6EA4-F181687781F4}"/>
          </ac:picMkLst>
        </pc:picChg>
        <pc:picChg chg="add mod">
          <ac:chgData name="Selin Neomi Ivshin" userId="5b5ccaa3ad556da0" providerId="LiveId" clId="{4B477C27-4550-4381-B382-5E8542CB795D}" dt="2025-05-11T18:54:22.451" v="417" actId="14100"/>
          <ac:picMkLst>
            <pc:docMk/>
            <pc:sldMk cId="1511041419" sldId="270"/>
            <ac:picMk id="1030" creationId="{42D6AD80-15D5-9609-A80C-5803242DE851}"/>
          </ac:picMkLst>
        </pc:picChg>
      </pc:sldChg>
      <pc:sldChg chg="addSp delSp modSp new mod ord">
        <pc:chgData name="Selin Neomi Ivshin" userId="5b5ccaa3ad556da0" providerId="LiveId" clId="{4B477C27-4550-4381-B382-5E8542CB795D}" dt="2025-05-11T19:53:12.150" v="1044" actId="1076"/>
        <pc:sldMkLst>
          <pc:docMk/>
          <pc:sldMk cId="2685263343" sldId="271"/>
        </pc:sldMkLst>
        <pc:spChg chg="add del">
          <ac:chgData name="Selin Neomi Ivshin" userId="5b5ccaa3ad556da0" providerId="LiveId" clId="{4B477C27-4550-4381-B382-5E8542CB795D}" dt="2025-05-11T18:52:59.379" v="382" actId="22"/>
          <ac:spMkLst>
            <pc:docMk/>
            <pc:sldMk cId="2685263343" sldId="271"/>
            <ac:spMk id="3" creationId="{9577C823-3351-5925-FC24-F426F7BFDA98}"/>
          </ac:spMkLst>
        </pc:spChg>
        <pc:spChg chg="add mod">
          <ac:chgData name="Selin Neomi Ivshin" userId="5b5ccaa3ad556da0" providerId="LiveId" clId="{4B477C27-4550-4381-B382-5E8542CB795D}" dt="2025-05-11T19:53:12.150" v="1044" actId="1076"/>
          <ac:spMkLst>
            <pc:docMk/>
            <pc:sldMk cId="2685263343" sldId="271"/>
            <ac:spMk id="5" creationId="{4A9BB551-268A-307D-63A6-3730984255FF}"/>
          </ac:spMkLst>
        </pc:spChg>
        <pc:picChg chg="add mod">
          <ac:chgData name="Selin Neomi Ivshin" userId="5b5ccaa3ad556da0" providerId="LiveId" clId="{4B477C27-4550-4381-B382-5E8542CB795D}" dt="2025-05-11T19:34:35.824" v="937"/>
          <ac:picMkLst>
            <pc:docMk/>
            <pc:sldMk cId="2685263343" sldId="271"/>
            <ac:picMk id="6" creationId="{4BA159E9-7182-9573-704D-743E1E573187}"/>
          </ac:picMkLst>
        </pc:picChg>
        <pc:picChg chg="add mod ord">
          <ac:chgData name="Selin Neomi Ivshin" userId="5b5ccaa3ad556da0" providerId="LiveId" clId="{4B477C27-4550-4381-B382-5E8542CB795D}" dt="2025-05-11T19:53:08.915" v="1043" actId="14100"/>
          <ac:picMkLst>
            <pc:docMk/>
            <pc:sldMk cId="2685263343" sldId="271"/>
            <ac:picMk id="7" creationId="{B70D2299-763D-F7D0-6178-D1BBBA331018}"/>
          </ac:picMkLst>
        </pc:picChg>
      </pc:sldChg>
      <pc:sldChg chg="addSp modSp add mod">
        <pc:chgData name="Selin Neomi Ivshin" userId="5b5ccaa3ad556da0" providerId="LiveId" clId="{4B477C27-4550-4381-B382-5E8542CB795D}" dt="2025-05-11T19:50:16.134" v="1036" actId="167"/>
        <pc:sldMkLst>
          <pc:docMk/>
          <pc:sldMk cId="3516317749" sldId="272"/>
        </pc:sldMkLst>
        <pc:spChg chg="mod">
          <ac:chgData name="Selin Neomi Ivshin" userId="5b5ccaa3ad556da0" providerId="LiveId" clId="{4B477C27-4550-4381-B382-5E8542CB795D}" dt="2025-05-11T19:50:15.305" v="1034" actId="1076"/>
          <ac:spMkLst>
            <pc:docMk/>
            <pc:sldMk cId="3516317749" sldId="272"/>
            <ac:spMk id="5" creationId="{A784B9E4-05CD-C147-29B7-0DF1B65F8399}"/>
          </ac:spMkLst>
        </pc:spChg>
        <pc:picChg chg="add mod">
          <ac:chgData name="Selin Neomi Ivshin" userId="5b5ccaa3ad556da0" providerId="LiveId" clId="{4B477C27-4550-4381-B382-5E8542CB795D}" dt="2025-05-11T19:34:41.622" v="941"/>
          <ac:picMkLst>
            <pc:docMk/>
            <pc:sldMk cId="3516317749" sldId="272"/>
            <ac:picMk id="2" creationId="{3BDB0336-ED63-D76A-5894-D2D38325D029}"/>
          </ac:picMkLst>
        </pc:picChg>
        <pc:picChg chg="add mod ord">
          <ac:chgData name="Selin Neomi Ivshin" userId="5b5ccaa3ad556da0" providerId="LiveId" clId="{4B477C27-4550-4381-B382-5E8542CB795D}" dt="2025-05-11T19:50:16.134" v="1036" actId="167"/>
          <ac:picMkLst>
            <pc:docMk/>
            <pc:sldMk cId="3516317749" sldId="272"/>
            <ac:picMk id="3" creationId="{B6E2BF2B-F813-AEB0-A701-D74C78CBC8A6}"/>
          </ac:picMkLst>
        </pc:picChg>
      </pc:sldChg>
      <pc:sldChg chg="addSp modSp add mod">
        <pc:chgData name="Selin Neomi Ivshin" userId="5b5ccaa3ad556da0" providerId="LiveId" clId="{4B477C27-4550-4381-B382-5E8542CB795D}" dt="2025-05-11T19:34:17.615" v="930"/>
        <pc:sldMkLst>
          <pc:docMk/>
          <pc:sldMk cId="2930963505" sldId="273"/>
        </pc:sldMkLst>
        <pc:spChg chg="mod">
          <ac:chgData name="Selin Neomi Ivshin" userId="5b5ccaa3ad556da0" providerId="LiveId" clId="{4B477C27-4550-4381-B382-5E8542CB795D}" dt="2025-05-11T18:58:10.671" v="541" actId="14100"/>
          <ac:spMkLst>
            <pc:docMk/>
            <pc:sldMk cId="2930963505" sldId="273"/>
            <ac:spMk id="5" creationId="{80593239-8A2C-4D8B-0BA5-24026F6D005E}"/>
          </ac:spMkLst>
        </pc:spChg>
        <pc:picChg chg="add mod">
          <ac:chgData name="Selin Neomi Ivshin" userId="5b5ccaa3ad556da0" providerId="LiveId" clId="{4B477C27-4550-4381-B382-5E8542CB795D}" dt="2025-05-11T19:34:17.615" v="930"/>
          <ac:picMkLst>
            <pc:docMk/>
            <pc:sldMk cId="2930963505" sldId="273"/>
            <ac:picMk id="2" creationId="{32469906-F0C8-49EF-ED09-CF3590510A40}"/>
          </ac:picMkLst>
        </pc:picChg>
      </pc:sldChg>
      <pc:sldChg chg="new del">
        <pc:chgData name="Selin Neomi Ivshin" userId="5b5ccaa3ad556da0" providerId="LiveId" clId="{4B477C27-4550-4381-B382-5E8542CB795D}" dt="2025-05-11T19:45:07.726" v="964" actId="47"/>
        <pc:sldMkLst>
          <pc:docMk/>
          <pc:sldMk cId="1122335965" sldId="274"/>
        </pc:sldMkLst>
      </pc:sldChg>
      <pc:sldChg chg="addSp delSp modSp add mod">
        <pc:chgData name="Selin Neomi Ivshin" userId="5b5ccaa3ad556da0" providerId="LiveId" clId="{4B477C27-4550-4381-B382-5E8542CB795D}" dt="2025-05-11T19:52:15.841" v="1040" actId="1076"/>
        <pc:sldMkLst>
          <pc:docMk/>
          <pc:sldMk cId="3323866312" sldId="275"/>
        </pc:sldMkLst>
        <pc:spChg chg="mod">
          <ac:chgData name="Selin Neomi Ivshin" userId="5b5ccaa3ad556da0" providerId="LiveId" clId="{4B477C27-4550-4381-B382-5E8542CB795D}" dt="2025-05-11T19:50:17.077" v="1037" actId="14100"/>
          <ac:spMkLst>
            <pc:docMk/>
            <pc:sldMk cId="3323866312" sldId="275"/>
            <ac:spMk id="3" creationId="{79D4102E-928C-5FAE-E170-7839D5D3A4C7}"/>
          </ac:spMkLst>
        </pc:spChg>
        <pc:spChg chg="del">
          <ac:chgData name="Selin Neomi Ivshin" userId="5b5ccaa3ad556da0" providerId="LiveId" clId="{4B477C27-4550-4381-B382-5E8542CB795D}" dt="2025-05-11T19:45:21.200" v="967" actId="478"/>
          <ac:spMkLst>
            <pc:docMk/>
            <pc:sldMk cId="3323866312" sldId="275"/>
            <ac:spMk id="4" creationId="{32AD3855-D185-D4A0-95A0-F87098CD791B}"/>
          </ac:spMkLst>
        </pc:spChg>
        <pc:spChg chg="del">
          <ac:chgData name="Selin Neomi Ivshin" userId="5b5ccaa3ad556da0" providerId="LiveId" clId="{4B477C27-4550-4381-B382-5E8542CB795D}" dt="2025-05-11T19:45:21.200" v="967" actId="478"/>
          <ac:spMkLst>
            <pc:docMk/>
            <pc:sldMk cId="3323866312" sldId="275"/>
            <ac:spMk id="6" creationId="{FC136C85-9A8C-3B2D-9A58-F2F9FB42AC22}"/>
          </ac:spMkLst>
        </pc:spChg>
        <pc:spChg chg="del">
          <ac:chgData name="Selin Neomi Ivshin" userId="5b5ccaa3ad556da0" providerId="LiveId" clId="{4B477C27-4550-4381-B382-5E8542CB795D}" dt="2025-05-11T19:45:21.200" v="967" actId="478"/>
          <ac:spMkLst>
            <pc:docMk/>
            <pc:sldMk cId="3323866312" sldId="275"/>
            <ac:spMk id="7" creationId="{7AF84FC5-45CD-21FB-29AB-754F0E6865F1}"/>
          </ac:spMkLst>
        </pc:spChg>
        <pc:spChg chg="del">
          <ac:chgData name="Selin Neomi Ivshin" userId="5b5ccaa3ad556da0" providerId="LiveId" clId="{4B477C27-4550-4381-B382-5E8542CB795D}" dt="2025-05-11T19:45:21.200" v="967" actId="478"/>
          <ac:spMkLst>
            <pc:docMk/>
            <pc:sldMk cId="3323866312" sldId="275"/>
            <ac:spMk id="8" creationId="{0B0CC41C-8858-A42A-E5AC-D9475B1AA04B}"/>
          </ac:spMkLst>
        </pc:spChg>
        <pc:spChg chg="del">
          <ac:chgData name="Selin Neomi Ivshin" userId="5b5ccaa3ad556da0" providerId="LiveId" clId="{4B477C27-4550-4381-B382-5E8542CB795D}" dt="2025-05-11T19:45:21.200" v="967" actId="478"/>
          <ac:spMkLst>
            <pc:docMk/>
            <pc:sldMk cId="3323866312" sldId="275"/>
            <ac:spMk id="10" creationId="{FF37DB0D-FF23-30EB-33E3-40AE56484DF9}"/>
          </ac:spMkLst>
        </pc:spChg>
        <pc:spChg chg="del">
          <ac:chgData name="Selin Neomi Ivshin" userId="5b5ccaa3ad556da0" providerId="LiveId" clId="{4B477C27-4550-4381-B382-5E8542CB795D}" dt="2025-05-11T19:45:21.200" v="967" actId="478"/>
          <ac:spMkLst>
            <pc:docMk/>
            <pc:sldMk cId="3323866312" sldId="275"/>
            <ac:spMk id="11" creationId="{E78FCB01-256E-45C8-328A-E5DB33A462E9}"/>
          </ac:spMkLst>
        </pc:spChg>
        <pc:spChg chg="del">
          <ac:chgData name="Selin Neomi Ivshin" userId="5b5ccaa3ad556da0" providerId="LiveId" clId="{4B477C27-4550-4381-B382-5E8542CB795D}" dt="2025-05-11T19:45:21.200" v="967" actId="478"/>
          <ac:spMkLst>
            <pc:docMk/>
            <pc:sldMk cId="3323866312" sldId="275"/>
            <ac:spMk id="12" creationId="{4BE140CA-2A57-20FE-1D74-556F14F11348}"/>
          </ac:spMkLst>
        </pc:spChg>
        <pc:spChg chg="del">
          <ac:chgData name="Selin Neomi Ivshin" userId="5b5ccaa3ad556da0" providerId="LiveId" clId="{4B477C27-4550-4381-B382-5E8542CB795D}" dt="2025-05-11T19:45:21.200" v="967" actId="478"/>
          <ac:spMkLst>
            <pc:docMk/>
            <pc:sldMk cId="3323866312" sldId="275"/>
            <ac:spMk id="14" creationId="{F1970357-9BFF-69A6-04BF-638615BEAC7B}"/>
          </ac:spMkLst>
        </pc:spChg>
        <pc:spChg chg="del">
          <ac:chgData name="Selin Neomi Ivshin" userId="5b5ccaa3ad556da0" providerId="LiveId" clId="{4B477C27-4550-4381-B382-5E8542CB795D}" dt="2025-05-11T19:45:21.200" v="967" actId="478"/>
          <ac:spMkLst>
            <pc:docMk/>
            <pc:sldMk cId="3323866312" sldId="275"/>
            <ac:spMk id="15" creationId="{F33B1C9A-B70B-9A2B-7071-ACFD999DCDE4}"/>
          </ac:spMkLst>
        </pc:spChg>
        <pc:spChg chg="add mod">
          <ac:chgData name="Selin Neomi Ivshin" userId="5b5ccaa3ad556da0" providerId="LiveId" clId="{4B477C27-4550-4381-B382-5E8542CB795D}" dt="2025-05-11T19:52:12.890" v="1039" actId="1076"/>
          <ac:spMkLst>
            <pc:docMk/>
            <pc:sldMk cId="3323866312" sldId="275"/>
            <ac:spMk id="17" creationId="{F320878F-4B00-6106-9646-8B6144A44C03}"/>
          </ac:spMkLst>
        </pc:spChg>
        <pc:spChg chg="add mod">
          <ac:chgData name="Selin Neomi Ivshin" userId="5b5ccaa3ad556da0" providerId="LiveId" clId="{4B477C27-4550-4381-B382-5E8542CB795D}" dt="2025-05-11T19:49:10.607" v="1021" actId="1076"/>
          <ac:spMkLst>
            <pc:docMk/>
            <pc:sldMk cId="3323866312" sldId="275"/>
            <ac:spMk id="18" creationId="{1C0CC6A6-929F-1ADC-2ABE-78B6FE85B764}"/>
          </ac:spMkLst>
        </pc:spChg>
        <pc:spChg chg="add mod">
          <ac:chgData name="Selin Neomi Ivshin" userId="5b5ccaa3ad556da0" providerId="LiveId" clId="{4B477C27-4550-4381-B382-5E8542CB795D}" dt="2025-05-11T19:49:10.607" v="1021" actId="1076"/>
          <ac:spMkLst>
            <pc:docMk/>
            <pc:sldMk cId="3323866312" sldId="275"/>
            <ac:spMk id="19" creationId="{F59CEB77-DCB3-6D63-7D3D-2F388F34D936}"/>
          </ac:spMkLst>
        </pc:spChg>
        <pc:spChg chg="add mod">
          <ac:chgData name="Selin Neomi Ivshin" userId="5b5ccaa3ad556da0" providerId="LiveId" clId="{4B477C27-4550-4381-B382-5E8542CB795D}" dt="2025-05-11T19:52:15.841" v="1040" actId="1076"/>
          <ac:spMkLst>
            <pc:docMk/>
            <pc:sldMk cId="3323866312" sldId="275"/>
            <ac:spMk id="20" creationId="{5E1B852F-E128-DBA2-EAA9-2884D668001E}"/>
          </ac:spMkLst>
        </pc:spChg>
        <pc:spChg chg="add mod">
          <ac:chgData name="Selin Neomi Ivshin" userId="5b5ccaa3ad556da0" providerId="LiveId" clId="{4B477C27-4550-4381-B382-5E8542CB795D}" dt="2025-05-11T19:49:10.607" v="1021" actId="1076"/>
          <ac:spMkLst>
            <pc:docMk/>
            <pc:sldMk cId="3323866312" sldId="275"/>
            <ac:spMk id="21" creationId="{C0DE7459-4CE8-0C50-1731-EE75382BBD5B}"/>
          </ac:spMkLst>
        </pc:spChg>
        <pc:picChg chg="del mod">
          <ac:chgData name="Selin Neomi Ivshin" userId="5b5ccaa3ad556da0" providerId="LiveId" clId="{4B477C27-4550-4381-B382-5E8542CB795D}" dt="2025-05-11T19:47:41.245" v="1004" actId="21"/>
          <ac:picMkLst>
            <pc:docMk/>
            <pc:sldMk cId="3323866312" sldId="275"/>
            <ac:picMk id="2" creationId="{B70D2299-763D-F7D0-6178-D1BBBA331018}"/>
          </ac:picMkLst>
        </pc:picChg>
        <pc:picChg chg="del">
          <ac:chgData name="Selin Neomi Ivshin" userId="5b5ccaa3ad556da0" providerId="LiveId" clId="{4B477C27-4550-4381-B382-5E8542CB795D}" dt="2025-05-11T19:45:21.200" v="967" actId="478"/>
          <ac:picMkLst>
            <pc:docMk/>
            <pc:sldMk cId="3323866312" sldId="275"/>
            <ac:picMk id="9" creationId="{079AF8E0-344F-48F1-456D-16D250BAAF05}"/>
          </ac:picMkLst>
        </pc:picChg>
        <pc:picChg chg="mod">
          <ac:chgData name="Selin Neomi Ivshin" userId="5b5ccaa3ad556da0" providerId="LiveId" clId="{4B477C27-4550-4381-B382-5E8542CB795D}" dt="2025-05-11T19:48:46.415" v="1016" actId="14100"/>
          <ac:picMkLst>
            <pc:docMk/>
            <pc:sldMk cId="3323866312" sldId="275"/>
            <ac:picMk id="16" creationId="{551051A1-D401-7443-C97A-4B0DED169087}"/>
          </ac:picMkLst>
        </pc:picChg>
        <pc:picChg chg="add mod">
          <ac:chgData name="Selin Neomi Ivshin" userId="5b5ccaa3ad556da0" providerId="LiveId" clId="{4B477C27-4550-4381-B382-5E8542CB795D}" dt="2025-05-11T19:49:02.002" v="1020"/>
          <ac:picMkLst>
            <pc:docMk/>
            <pc:sldMk cId="3323866312" sldId="275"/>
            <ac:picMk id="22" creationId="{71B2B754-3A0B-DBE7-ACCE-05A2D10771C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2459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סלין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דור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F3A1A-F867-C659-102D-E6AF3E308D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7AA52-3E0A-972D-BC5F-F79ED44F0A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C4225-2F4D-AD77-0E01-03D73CF07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דור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1CE2F-39D8-885C-D271-5A02860D36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3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דור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רוני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סלין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דור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סלין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סלין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סלין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רוני -&gt; מיכאל מציג מחברת </a:t>
            </a:r>
            <a:r>
              <a:rPr lang="en-US" dirty="0"/>
              <a:t>EDA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he-IL" dirty="0"/>
              <a:t>מיכאל</a:t>
            </a:r>
          </a:p>
        </p:txBody>
      </p:sp>
    </p:spTree>
    <p:extLst>
      <p:ext uri="{BB962C8B-B14F-4D97-AF65-F5344CB8AC3E}">
        <p14:creationId xmlns:p14="http://schemas.microsoft.com/office/powerpoint/2010/main" val="82994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רוני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רוני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דור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37244" y="2223225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Project Team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1037473" y="3380651"/>
            <a:ext cx="7606548" cy="1019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Meet the experts behind this recommendation system research: </a:t>
            </a:r>
          </a:p>
          <a:p>
            <a:pPr marL="0" indent="0" algn="l">
              <a:lnSpc>
                <a:spcPts val="3150"/>
              </a:lnSpc>
              <a:buNone/>
            </a:pPr>
            <a:endParaRPr lang="en-US" sz="2400" b="1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endParaRPr lang="en-US" sz="2400" b="1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0" indent="0" algn="l">
              <a:lnSpc>
                <a:spcPts val="3150"/>
              </a:lnSpc>
              <a:buNone/>
            </a:pPr>
            <a:endParaRPr lang="en-US" sz="2400" b="1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A323F6-0CF3-6D41-4FE0-B2B3D42E8E6C}"/>
              </a:ext>
            </a:extLst>
          </p:cNvPr>
          <p:cNvSpPr/>
          <p:nvPr/>
        </p:nvSpPr>
        <p:spPr>
          <a:xfrm>
            <a:off x="1521162" y="4572000"/>
            <a:ext cx="2598821" cy="120777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Dor Galon Meir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4F29F3-D57B-3886-B3FD-80B6C6FC6686}"/>
              </a:ext>
            </a:extLst>
          </p:cNvPr>
          <p:cNvSpPr/>
          <p:nvPr/>
        </p:nvSpPr>
        <p:spPr>
          <a:xfrm>
            <a:off x="4495391" y="4572000"/>
            <a:ext cx="2598821" cy="120777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Selin Neomi Ivshin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11A3C6-8852-EBEC-6E96-8884C261C04C}"/>
              </a:ext>
            </a:extLst>
          </p:cNvPr>
          <p:cNvSpPr/>
          <p:nvPr/>
        </p:nvSpPr>
        <p:spPr>
          <a:xfrm>
            <a:off x="4495391" y="6011778"/>
            <a:ext cx="2598821" cy="120777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Ronen Gubin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C4F99C9-1D2A-B4B9-E34C-DBD4A93335F1}"/>
              </a:ext>
            </a:extLst>
          </p:cNvPr>
          <p:cNvSpPr/>
          <p:nvPr/>
        </p:nvSpPr>
        <p:spPr>
          <a:xfrm>
            <a:off x="1521163" y="6015788"/>
            <a:ext cx="2598821" cy="1207776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67000"/>
                </a:schemeClr>
              </a:gs>
              <a:gs pos="48000">
                <a:schemeClr val="accent3">
                  <a:lumMod val="97000"/>
                  <a:lumOff val="3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400" b="1" dirty="0">
                <a:solidFill>
                  <a:schemeClr val="tx1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Mickael Zeitoun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63316" y="500450"/>
            <a:ext cx="10967285" cy="536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End-to-End Recommendation Process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F08E00-65A5-0AF4-1D47-BFD1555E4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30AFE56-F601-ECB1-39C1-AFBEA42D1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124" y="1404573"/>
            <a:ext cx="13004427" cy="634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B70D2299-763D-F7D0-6178-D1BBBA331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306"/>
            <a:ext cx="4963886" cy="8229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9BB551-268A-307D-63A6-3730984255FF}"/>
              </a:ext>
            </a:extLst>
          </p:cNvPr>
          <p:cNvSpPr txBox="1"/>
          <p:nvPr/>
        </p:nvSpPr>
        <p:spPr>
          <a:xfrm>
            <a:off x="4963886" y="2860971"/>
            <a:ext cx="974039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Moving to notebook – Current Results</a:t>
            </a:r>
            <a:endParaRPr lang="he-IL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A159E9-7182-9573-704D-743E1E573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6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05351" y="617843"/>
            <a:ext cx="10793163" cy="805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Current System: Pros and Cons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893207" y="221175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Pros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8019397" y="221037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Cons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8019397" y="2811754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Lacks robustness in the recommendations that base only on 1 cluster.</a:t>
            </a:r>
            <a:endParaRPr lang="en-US" sz="280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6BB2B889-5D14-BBEE-7BFA-A34B35F0EB0F}"/>
              </a:ext>
            </a:extLst>
          </p:cNvPr>
          <p:cNvSpPr/>
          <p:nvPr/>
        </p:nvSpPr>
        <p:spPr>
          <a:xfrm>
            <a:off x="905351" y="2877430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Scalable - Clustering the embedded representation of the users, to fixed set of clusters.</a:t>
            </a:r>
            <a:endParaRPr lang="en-US" sz="2800" dirty="0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48EFD12D-4474-2EAD-DBAA-4D5BD2BDC04E}"/>
              </a:ext>
            </a:extLst>
          </p:cNvPr>
          <p:cNvSpPr/>
          <p:nvPr/>
        </p:nvSpPr>
        <p:spPr>
          <a:xfrm>
            <a:off x="861300" y="4396442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Uses a deep feedforward neural network, enabling accurate cold-user representation even from sparse or partial input features.</a:t>
            </a:r>
            <a:endParaRPr lang="en-US" sz="28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F9374B40-4EAC-B40D-65B5-02E42156FDC0}"/>
              </a:ext>
            </a:extLst>
          </p:cNvPr>
          <p:cNvSpPr/>
          <p:nvPr/>
        </p:nvSpPr>
        <p:spPr>
          <a:xfrm>
            <a:off x="868919" y="6307621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Once trained, the classifier is lightweight and fast, making it suitable for real-time prediction in production</a:t>
            </a:r>
            <a:endParaRPr lang="en-US" sz="28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A418A6C8-9957-4B3F-C2EA-DCB6B411D5F6}"/>
              </a:ext>
            </a:extLst>
          </p:cNvPr>
          <p:cNvSpPr/>
          <p:nvPr/>
        </p:nvSpPr>
        <p:spPr>
          <a:xfrm>
            <a:off x="8019396" y="4419773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Base on fixed clusters profiles rather than dynamically updated ones.</a:t>
            </a:r>
            <a:endParaRPr lang="en-US" sz="28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AA5B2D59-B2E4-DA17-E49A-D3898D35C049}"/>
              </a:ext>
            </a:extLst>
          </p:cNvPr>
          <p:cNvSpPr/>
          <p:nvPr/>
        </p:nvSpPr>
        <p:spPr>
          <a:xfrm>
            <a:off x="8019397" y="5747706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updates are hard to implement due to the high volume of changes, requiring frequent model retraining.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D502C-39B8-398F-9926-7D3950002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07CE6-84CE-C6D1-F700-938379D03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9D4102E-928C-5FAE-E170-7839D5D3A4C7}"/>
              </a:ext>
            </a:extLst>
          </p:cNvPr>
          <p:cNvSpPr/>
          <p:nvPr/>
        </p:nvSpPr>
        <p:spPr>
          <a:xfrm>
            <a:off x="870857" y="596995"/>
            <a:ext cx="13672457" cy="1680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Our Solution: </a:t>
            </a:r>
            <a:r>
              <a:rPr lang="en-GB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More flexible recommendation, reflecting varied preferences</a:t>
            </a:r>
            <a:endParaRPr lang="en-US" sz="4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1051A1-D401-7443-C97A-4B0DED169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0857" y="7278954"/>
            <a:ext cx="2617756" cy="587161"/>
          </a:xfrm>
          <a:prstGeom prst="rect">
            <a:avLst/>
          </a:prstGeom>
        </p:spPr>
      </p:pic>
      <p:sp>
        <p:nvSpPr>
          <p:cNvPr id="17" name="Text 6">
            <a:extLst>
              <a:ext uri="{FF2B5EF4-FFF2-40B4-BE49-F238E27FC236}">
                <a16:creationId xmlns:a16="http://schemas.microsoft.com/office/drawing/2014/main" id="{F320878F-4B00-6106-9646-8B6144A44C03}"/>
              </a:ext>
            </a:extLst>
          </p:cNvPr>
          <p:cNvSpPr/>
          <p:nvPr/>
        </p:nvSpPr>
        <p:spPr>
          <a:xfrm>
            <a:off x="870858" y="2492748"/>
            <a:ext cx="13120913" cy="821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current system assigns each cold user to a single cluster, assuming they fit one specific profile.</a:t>
            </a:r>
            <a:endParaRPr lang="en-US" sz="28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1C0CC6A6-929F-1ADC-2ABE-78B6FE85B764}"/>
              </a:ext>
            </a:extLst>
          </p:cNvPr>
          <p:cNvSpPr/>
          <p:nvPr/>
        </p:nvSpPr>
        <p:spPr>
          <a:xfrm>
            <a:off x="870857" y="3720975"/>
            <a:ext cx="13120913" cy="697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cluster is linked to a fixed 50-track playlist, created based on the listening history of warm users in that cluster.</a:t>
            </a:r>
            <a:endParaRPr lang="en-US" sz="2800" dirty="0"/>
          </a:p>
        </p:txBody>
      </p:sp>
      <p:sp>
        <p:nvSpPr>
          <p:cNvPr id="19" name="Text 6">
            <a:extLst>
              <a:ext uri="{FF2B5EF4-FFF2-40B4-BE49-F238E27FC236}">
                <a16:creationId xmlns:a16="http://schemas.microsoft.com/office/drawing/2014/main" id="{F59CEB77-DCB3-6D63-7D3D-2F388F34D936}"/>
              </a:ext>
            </a:extLst>
          </p:cNvPr>
          <p:cNvSpPr/>
          <p:nvPr/>
        </p:nvSpPr>
        <p:spPr>
          <a:xfrm>
            <a:off x="870857" y="4826025"/>
            <a:ext cx="13120913" cy="697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approach fails to capture the diversity of cold users, who may have interests across multiple genres.</a:t>
            </a:r>
            <a:endParaRPr lang="en-US" sz="28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5E1B852F-E128-DBA2-EAA9-2884D668001E}"/>
              </a:ext>
            </a:extLst>
          </p:cNvPr>
          <p:cNvSpPr/>
          <p:nvPr/>
        </p:nvSpPr>
        <p:spPr>
          <a:xfrm>
            <a:off x="870857" y="5973451"/>
            <a:ext cx="13517248" cy="674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 a result, recommendations may be too narrow or inaccurate.</a:t>
            </a:r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endParaRPr lang="en-GB" sz="280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endParaRPr lang="en-GB" sz="2800" dirty="0">
              <a:solidFill>
                <a:srgbClr val="DAD8E9"/>
              </a:solidFill>
              <a:latin typeface="Mukta Light" pitchFamily="34" charset="0"/>
              <a:ea typeface="Mukta Light" pitchFamily="34" charset="-122"/>
              <a:cs typeface="Mukta Light" pitchFamily="34" charset="-120"/>
            </a:endParaRP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C0DE7459-4CE8-0C50-1731-EE75382BBD5B}"/>
              </a:ext>
            </a:extLst>
          </p:cNvPr>
          <p:cNvSpPr/>
          <p:nvPr/>
        </p:nvSpPr>
        <p:spPr>
          <a:xfrm>
            <a:off x="870857" y="6737160"/>
            <a:ext cx="13120913" cy="697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Our solution introduces fuzzy membership, allowing a cold user to belong to multiple clusters with different probabilities</a:t>
            </a:r>
            <a:endParaRPr lang="en-US" sz="28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1B2B754-3A0B-DBE7-ACCE-05A2D1077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66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349285" y="530086"/>
            <a:ext cx="6769871" cy="812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Soft Membership</a:t>
            </a:r>
            <a:endParaRPr lang="en-US" sz="6000" dirty="0"/>
          </a:p>
        </p:txBody>
      </p:sp>
      <p:sp>
        <p:nvSpPr>
          <p:cNvPr id="5" name="Text 2"/>
          <p:cNvSpPr/>
          <p:nvPr/>
        </p:nvSpPr>
        <p:spPr>
          <a:xfrm>
            <a:off x="4093030" y="1570786"/>
            <a:ext cx="10537370" cy="25440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Instead of recommending only the most popular tracks from one cluster, we propose assigning cold users to multiple clusters with probabilities.</a:t>
            </a:r>
            <a:b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</a:br>
            <a:b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</a:b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This way, recommendations are drawn from several clusters based on how likely the user is to belong to each, resulting in more personalized playlists.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03ABA-CB52-ADDE-C025-E67A037D1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3796255" cy="822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21124F-1104-AEAF-7E82-D8F08CFD8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249" y="4114800"/>
            <a:ext cx="7201941" cy="3584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1F393E-BD2F-FD8D-FFD8-65A69EA87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C7110-7886-719D-AFF3-04CEC4D84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4B9E4-05CD-C147-29B7-0DF1B65F8399}"/>
              </a:ext>
            </a:extLst>
          </p:cNvPr>
          <p:cNvSpPr txBox="1"/>
          <p:nvPr/>
        </p:nvSpPr>
        <p:spPr>
          <a:xfrm>
            <a:off x="2569029" y="2977085"/>
            <a:ext cx="956491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Moving to notebook – Our Solution</a:t>
            </a:r>
            <a:endParaRPr lang="he-IL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DB0336-ED63-D76A-5894-D2D38325D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17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544966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Results</a:t>
            </a:r>
            <a:endParaRPr lang="en-US" sz="48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52AA640-C217-B956-AC3B-BC386AA0B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0" y="1403392"/>
            <a:ext cx="5911055" cy="397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1DD6299D-5747-AED5-5FCA-87465EA92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429" y="1470544"/>
            <a:ext cx="6428161" cy="390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4A7F9BAD-6D22-CDBD-632A-98CC2BB6C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" y="5663439"/>
            <a:ext cx="14536746" cy="247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46628" y="1953643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Conclusions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67462" y="2979301"/>
            <a:ext cx="7381875" cy="1548051"/>
          </a:xfrm>
          <a:prstGeom prst="roundRect">
            <a:avLst>
              <a:gd name="adj" fmla="val 735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5" name="Text 2"/>
          <p:cNvSpPr/>
          <p:nvPr/>
        </p:nvSpPr>
        <p:spPr>
          <a:xfrm>
            <a:off x="6634400" y="318200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Improved Results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6634399" y="3590568"/>
            <a:ext cx="6847999" cy="11884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Soft membership produces a better playlist </a:t>
            </a:r>
            <a:b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</a:b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recommendation to cold start users.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6367462" y="4779050"/>
            <a:ext cx="7381875" cy="1681908"/>
          </a:xfrm>
          <a:prstGeom prst="roundRect">
            <a:avLst>
              <a:gd name="adj" fmla="val 735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sp>
        <p:nvSpPr>
          <p:cNvPr id="8" name="Text 5"/>
          <p:cNvSpPr/>
          <p:nvPr/>
        </p:nvSpPr>
        <p:spPr>
          <a:xfrm>
            <a:off x="6634401" y="504598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Generalization</a:t>
            </a:r>
            <a:endParaRPr lang="en-US" sz="2800" dirty="0"/>
          </a:p>
        </p:txBody>
      </p:sp>
      <p:sp>
        <p:nvSpPr>
          <p:cNvPr id="9" name="Text 6"/>
          <p:cNvSpPr/>
          <p:nvPr/>
        </p:nvSpPr>
        <p:spPr>
          <a:xfrm>
            <a:off x="6634401" y="5431858"/>
            <a:ext cx="6847999" cy="9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Model better generalizes recommended user profiles.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model creates more diverse playlists.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28B558-7F78-7430-3EE0-C5E013285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6170" y="0"/>
            <a:ext cx="5004229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6857" y="1542266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6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Future Work</a:t>
            </a:r>
            <a:endParaRPr lang="en-US" sz="6000" dirty="0"/>
          </a:p>
        </p:txBody>
      </p:sp>
      <p:sp>
        <p:nvSpPr>
          <p:cNvPr id="4" name="Shape 1"/>
          <p:cNvSpPr/>
          <p:nvPr/>
        </p:nvSpPr>
        <p:spPr>
          <a:xfrm>
            <a:off x="385908" y="2753626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20" y="2826969"/>
            <a:ext cx="335637" cy="4195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03986" y="2793852"/>
            <a:ext cx="3323808" cy="1002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GB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Neural </a:t>
            </a: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Network Optimization</a:t>
            </a:r>
            <a:endParaRPr lang="en-US" sz="2800" dirty="0"/>
          </a:p>
        </p:txBody>
      </p:sp>
      <p:sp>
        <p:nvSpPr>
          <p:cNvPr id="7" name="Text 3"/>
          <p:cNvSpPr/>
          <p:nvPr/>
        </p:nvSpPr>
        <p:spPr>
          <a:xfrm>
            <a:off x="652480" y="3796071"/>
            <a:ext cx="3718303" cy="2491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Using generalization techniques like dropout, which simulates the cold-start problem by randomly hiding parts of the input data during training.</a:t>
            </a:r>
          </a:p>
        </p:txBody>
      </p:sp>
      <p:sp>
        <p:nvSpPr>
          <p:cNvPr id="8" name="Shape 4"/>
          <p:cNvSpPr/>
          <p:nvPr/>
        </p:nvSpPr>
        <p:spPr>
          <a:xfrm>
            <a:off x="4800507" y="2740529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 sz="240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819" y="2813872"/>
            <a:ext cx="335637" cy="4195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18585" y="2826969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Hybrid Methods</a:t>
            </a:r>
            <a:endParaRPr lang="en-US" sz="2800" dirty="0"/>
          </a:p>
        </p:txBody>
      </p:sp>
      <p:sp>
        <p:nvSpPr>
          <p:cNvPr id="11" name="Text 6"/>
          <p:cNvSpPr/>
          <p:nvPr/>
        </p:nvSpPr>
        <p:spPr>
          <a:xfrm>
            <a:off x="4960025" y="3623509"/>
            <a:ext cx="4464302" cy="3856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Approach that combines semi- and fully-personalized methods, depending on the cold user's interaction count. This can create a more robust model capable of handling different user scenarios.</a:t>
            </a:r>
          </a:p>
        </p:txBody>
      </p:sp>
      <p:sp>
        <p:nvSpPr>
          <p:cNvPr id="14" name="Text 8"/>
          <p:cNvSpPr/>
          <p:nvPr/>
        </p:nvSpPr>
        <p:spPr>
          <a:xfrm>
            <a:off x="1203986" y="5086180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43452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86997" y="320147"/>
            <a:ext cx="10525955" cy="353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 Semi-Personalized System with Fuzzy Membership </a:t>
            </a:r>
            <a:r>
              <a:rPr lang="en-GB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for Cold-Start User Recommendation in Music Streaming Apps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5105079" y="3669328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450" y="3737451"/>
            <a:ext cx="335637" cy="4195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902201" y="3807340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Focus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5783780" y="4280083"/>
            <a:ext cx="3530004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Improving cold-start user recommendations in music streaming apps using fuzzy clustering.</a:t>
            </a:r>
            <a:endParaRPr lang="en-US" sz="2400" dirty="0"/>
          </a:p>
        </p:txBody>
      </p:sp>
      <p:sp>
        <p:nvSpPr>
          <p:cNvPr id="8" name="Shape 4"/>
          <p:cNvSpPr/>
          <p:nvPr/>
        </p:nvSpPr>
        <p:spPr>
          <a:xfrm>
            <a:off x="10266096" y="3646282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1467" y="3714405"/>
            <a:ext cx="335637" cy="4195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1065371" y="3784294"/>
            <a:ext cx="2715578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Innovation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11065251" y="4235708"/>
            <a:ext cx="2715578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Semi-personalized approach with probabilistic cluster memberships.</a:t>
            </a:r>
            <a:endParaRPr lang="en-US" sz="2400" dirty="0"/>
          </a:p>
        </p:txBody>
      </p:sp>
      <p:sp>
        <p:nvSpPr>
          <p:cNvPr id="12" name="Shape 7"/>
          <p:cNvSpPr/>
          <p:nvPr/>
        </p:nvSpPr>
        <p:spPr>
          <a:xfrm>
            <a:off x="6371115" y="6422269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775" y="6517440"/>
            <a:ext cx="335637" cy="4195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66471" y="656588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Target</a:t>
            </a:r>
            <a:endParaRPr lang="en-US" sz="2400" dirty="0"/>
          </a:p>
        </p:txBody>
      </p:sp>
      <p:sp>
        <p:nvSpPr>
          <p:cNvPr id="15" name="Text 9"/>
          <p:cNvSpPr/>
          <p:nvPr/>
        </p:nvSpPr>
        <p:spPr>
          <a:xfrm>
            <a:off x="7217032" y="6997065"/>
            <a:ext cx="6563797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Enhance first-day user experience before rich interaction data accumulates.</a:t>
            </a:r>
            <a:endParaRPr lang="en-US" sz="24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200B03F-8C53-D94F-D27E-C70BF03864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29" y="0"/>
            <a:ext cx="505097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81063" y="913884"/>
            <a:ext cx="7381875" cy="13985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Background: Cold-Start Challenge on Deezer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81063" y="2835116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5" name="Text 2"/>
          <p:cNvSpPr/>
          <p:nvPr/>
        </p:nvSpPr>
        <p:spPr>
          <a:xfrm>
            <a:off x="1148001" y="31020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Cold Start Problem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48001" y="3602712"/>
            <a:ext cx="3031212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GB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difficulty of making accurate predictions when no historical data yet exists.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4697849" y="2835116"/>
            <a:ext cx="3565088" cy="2646164"/>
          </a:xfrm>
          <a:prstGeom prst="roundRect">
            <a:avLst>
              <a:gd name="adj" fmla="val 399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8" name="Text 5"/>
          <p:cNvSpPr/>
          <p:nvPr/>
        </p:nvSpPr>
        <p:spPr>
          <a:xfrm>
            <a:off x="4964787" y="3102054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Current System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64787" y="3602712"/>
            <a:ext cx="3031212" cy="16116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Assigns newcomers to a single cluster based on sparse demographics and interactions.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>
          <a:xfrm>
            <a:off x="881063" y="5732977"/>
            <a:ext cx="7381875" cy="1618317"/>
          </a:xfrm>
          <a:prstGeom prst="roundRect">
            <a:avLst>
              <a:gd name="adj" fmla="val 7356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1" name="Text 8"/>
          <p:cNvSpPr/>
          <p:nvPr/>
        </p:nvSpPr>
        <p:spPr>
          <a:xfrm>
            <a:off x="1148001" y="5923062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New User Data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39071" y="6349604"/>
            <a:ext cx="8817729" cy="669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GB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 new user’s data is often sparse - just demographics 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GB" sz="24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and a handful of interactions.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4897" y="2867136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Motivation &amp; Goal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614898" y="4168318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Motivation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614898" y="476970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≈ 50% of newcomers skip many tracks initially.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614898" y="5504850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25% leave within the first month.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614897" y="6239997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Poor early experience harms user satisfaction and slows Deezer’s growth.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8631368" y="4122057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Goal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8503325" y="4656356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457200" indent="-4572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Deliver engaging, genre-spanning recommendations from day one.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8503325" y="5688747"/>
            <a:ext cx="6127075" cy="803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57200" indent="-457200" algn="l">
              <a:lnSpc>
                <a:spcPts val="315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Achieve this before accumulating rich</a:t>
            </a:r>
            <a:b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</a:b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interaction data.</a:t>
            </a:r>
            <a:endParaRPr lang="en-US" sz="28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3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17A24C-7105-9314-0AF9-F4F9E2360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657" y="-17145"/>
            <a:ext cx="3294741" cy="8229600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390907" y="952069"/>
            <a:ext cx="5594747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5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Description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447928" y="2356155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Types</a:t>
            </a:r>
            <a:endParaRPr lang="en-US" sz="3600" dirty="0"/>
          </a:p>
        </p:txBody>
      </p:sp>
      <p:sp>
        <p:nvSpPr>
          <p:cNvPr id="4" name="Text 2"/>
          <p:cNvSpPr/>
          <p:nvPr/>
        </p:nvSpPr>
        <p:spPr>
          <a:xfrm>
            <a:off x="447928" y="3196886"/>
            <a:ext cx="6013032" cy="699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Listening log: </a:t>
            </a: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Implicit feedback like</a:t>
            </a:r>
            <a:b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</a:b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played, skipped or liked songs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390907" y="4528541"/>
            <a:ext cx="6127074" cy="8461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 metadata: </a:t>
            </a: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Demographics such</a:t>
            </a:r>
            <a:b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</a:b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as age, country and platform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390907" y="5825370"/>
            <a:ext cx="6127075" cy="144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Onboarding data: </a:t>
            </a: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Initial actions during signup, such as selected genres, </a:t>
            </a:r>
            <a:r>
              <a:rPr lang="en-GB" sz="2800" dirty="0" err="1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favorite</a:t>
            </a: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artists or skipped songs (used for cold users).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6879771" y="2420618"/>
            <a:ext cx="3584962" cy="6013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Summary</a:t>
            </a:r>
            <a:endParaRPr lang="en-US" sz="3600" dirty="0"/>
          </a:p>
        </p:txBody>
      </p:sp>
      <p:sp>
        <p:nvSpPr>
          <p:cNvPr id="8" name="Text 6"/>
          <p:cNvSpPr/>
          <p:nvPr/>
        </p:nvSpPr>
        <p:spPr>
          <a:xfrm>
            <a:off x="6770755" y="3179107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Train set: 70K warm users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6770756" y="4037527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Validation: 20K warm users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6770756" y="4971733"/>
            <a:ext cx="6127075" cy="402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Test set: 10K cold users</a:t>
            </a:r>
            <a:endParaRPr lang="en-US" sz="2800" dirty="0"/>
          </a:p>
        </p:txBody>
      </p:sp>
      <p:sp>
        <p:nvSpPr>
          <p:cNvPr id="11" name="Text 9"/>
          <p:cNvSpPr/>
          <p:nvPr/>
        </p:nvSpPr>
        <p:spPr>
          <a:xfrm>
            <a:off x="6770756" y="5870102"/>
            <a:ext cx="6127075" cy="8058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2579 total columns, 3 demographics, 36 interaction features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7D2CB-3822-50A3-40F8-4CAB39572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593239-8A2C-4D8B-0BA5-24026F6D005E}"/>
              </a:ext>
            </a:extLst>
          </p:cNvPr>
          <p:cNvSpPr txBox="1"/>
          <p:nvPr/>
        </p:nvSpPr>
        <p:spPr>
          <a:xfrm>
            <a:off x="1320800" y="2977085"/>
            <a:ext cx="125693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rgbClr val="C6BFEE"/>
                </a:solidFill>
                <a:effectLst/>
                <a:uLnTx/>
                <a:uFillTx/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Moving to notebook – </a:t>
            </a:r>
            <a:r>
              <a:rPr lang="en-US" sz="6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Exploratory Data Analysis</a:t>
            </a:r>
            <a:r>
              <a:rPr lang="he-IL" sz="66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 </a:t>
            </a:r>
            <a:endParaRPr lang="he-IL" sz="3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469906-F0C8-49EF-ED09-CF3590510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96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35B104A-4A2A-4CC3-9442-AE85570AEF59}"/>
              </a:ext>
            </a:extLst>
          </p:cNvPr>
          <p:cNvSpPr txBox="1"/>
          <p:nvPr/>
        </p:nvSpPr>
        <p:spPr>
          <a:xfrm>
            <a:off x="449943" y="451782"/>
            <a:ext cx="8026399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Exploratory Data Analysis</a:t>
            </a:r>
            <a:r>
              <a:rPr lang="en-GB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:</a:t>
            </a:r>
            <a:endParaRPr lang="en-US" sz="4400" dirty="0">
              <a:solidFill>
                <a:srgbClr val="C6BFEE"/>
              </a:solidFill>
              <a:latin typeface="Prompt Medium" pitchFamily="34" charset="0"/>
              <a:ea typeface="Prompt Medium" pitchFamily="34" charset="-122"/>
              <a:cs typeface="Prompt Medium" pitchFamily="34" charset="-12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EFA909-90B7-3F2F-72E7-6CA2195E4109}"/>
              </a:ext>
            </a:extLst>
          </p:cNvPr>
          <p:cNvSpPr txBox="1"/>
          <p:nvPr/>
        </p:nvSpPr>
        <p:spPr>
          <a:xfrm>
            <a:off x="914400" y="2117401"/>
            <a:ext cx="7315200" cy="134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50"/>
              </a:lnSpc>
              <a:buNone/>
            </a:pPr>
            <a:r>
              <a:rPr lang="en-GB" sz="3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Cluster density – 1,000 clusters spread across the space according to their centroids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8BF8A5-6911-C3E6-7D55-E396E4211CE9}"/>
              </a:ext>
            </a:extLst>
          </p:cNvPr>
          <p:cNvSpPr txBox="1"/>
          <p:nvPr/>
        </p:nvSpPr>
        <p:spPr>
          <a:xfrm>
            <a:off x="914400" y="5656966"/>
            <a:ext cx="7315200" cy="1343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3150"/>
              </a:lnSpc>
              <a:buNone/>
            </a:pPr>
            <a:r>
              <a:rPr lang="en-GB" sz="3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Cluster density – 1,000 clusters spread across the space according to their centroids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2D6AD80-15D5-9609-A80C-5803242DE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514" y="609044"/>
            <a:ext cx="5471886" cy="756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1041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642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6099" y="2463400"/>
            <a:ext cx="13513973" cy="1500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Current Solution Overview – </a:t>
            </a:r>
            <a:br>
              <a:rPr lang="en-US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</a:br>
            <a:r>
              <a:rPr lang="en-GB" sz="4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system is semi-personalized, not fully individualized </a:t>
            </a:r>
          </a:p>
          <a:p>
            <a:pPr marL="0" indent="0" algn="l">
              <a:lnSpc>
                <a:spcPts val="5500"/>
              </a:lnSpc>
              <a:buNone/>
            </a:pP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527764" y="4210286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 sz="2800"/>
          </a:p>
        </p:txBody>
      </p:sp>
      <p:sp>
        <p:nvSpPr>
          <p:cNvPr id="5" name="Text 2"/>
          <p:cNvSpPr/>
          <p:nvPr/>
        </p:nvSpPr>
        <p:spPr>
          <a:xfrm>
            <a:off x="1345842" y="429672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Warm Users</a:t>
            </a:r>
            <a:endParaRPr lang="en-US" sz="3200" dirty="0"/>
          </a:p>
        </p:txBody>
      </p:sp>
      <p:sp>
        <p:nvSpPr>
          <p:cNvPr id="6" name="Text 3"/>
          <p:cNvSpPr/>
          <p:nvPr/>
        </p:nvSpPr>
        <p:spPr>
          <a:xfrm>
            <a:off x="1345842" y="4797383"/>
            <a:ext cx="3261598" cy="216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 embedding vectors for warm users from TT-SVD matrix.</a:t>
            </a:r>
          </a:p>
          <a:p>
            <a:pPr marL="0" indent="0" algn="l">
              <a:lnSpc>
                <a:spcPts val="3150"/>
              </a:lnSpc>
              <a:buNone/>
            </a:pP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Train a Neural Network to predict cold users embedding. </a:t>
            </a:r>
          </a:p>
        </p:txBody>
      </p:sp>
      <p:sp>
        <p:nvSpPr>
          <p:cNvPr id="7" name="Shape 4"/>
          <p:cNvSpPr/>
          <p:nvPr/>
        </p:nvSpPr>
        <p:spPr>
          <a:xfrm>
            <a:off x="4922122" y="4210286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 sz="2800"/>
          </a:p>
        </p:txBody>
      </p:sp>
      <p:sp>
        <p:nvSpPr>
          <p:cNvPr id="8" name="Text 5"/>
          <p:cNvSpPr/>
          <p:nvPr/>
        </p:nvSpPr>
        <p:spPr>
          <a:xfrm>
            <a:off x="5740201" y="429672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Cold Users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5740201" y="4797383"/>
            <a:ext cx="326159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Neural network predicts embedding. </a:t>
            </a:r>
            <a:r>
              <a:rPr lang="en-GB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Cold user is assigned to precomputed single cluster in the latent space.</a:t>
            </a:r>
            <a:endParaRPr lang="en-US" sz="2800" dirty="0"/>
          </a:p>
        </p:txBody>
      </p:sp>
      <p:sp>
        <p:nvSpPr>
          <p:cNvPr id="10" name="Shape 7"/>
          <p:cNvSpPr/>
          <p:nvPr/>
        </p:nvSpPr>
        <p:spPr>
          <a:xfrm>
            <a:off x="9316481" y="4210286"/>
            <a:ext cx="566380" cy="566380"/>
          </a:xfrm>
          <a:prstGeom prst="roundRect">
            <a:avLst>
              <a:gd name="adj" fmla="val 18670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  <p:txBody>
          <a:bodyPr/>
          <a:lstStyle/>
          <a:p>
            <a:endParaRPr lang="he-IL" sz="2800"/>
          </a:p>
        </p:txBody>
      </p:sp>
      <p:sp>
        <p:nvSpPr>
          <p:cNvPr id="11" name="Text 8"/>
          <p:cNvSpPr/>
          <p:nvPr/>
        </p:nvSpPr>
        <p:spPr>
          <a:xfrm>
            <a:off x="10134559" y="4296726"/>
            <a:ext cx="2797373" cy="34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Recommendation</a:t>
            </a:r>
            <a:endParaRPr lang="en-US" sz="3200" dirty="0"/>
          </a:p>
        </p:txBody>
      </p:sp>
      <p:sp>
        <p:nvSpPr>
          <p:cNvPr id="12" name="Text 9"/>
          <p:cNvSpPr/>
          <p:nvPr/>
        </p:nvSpPr>
        <p:spPr>
          <a:xfrm>
            <a:off x="10134559" y="4797383"/>
            <a:ext cx="3261598" cy="12087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8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Fixed playlist based on cluster profile recommended to cold users.</a:t>
            </a:r>
            <a:endParaRPr lang="en-US" sz="280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44738B57-C3D9-D8ED-5F70-AE52D96B9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76" y="4283629"/>
            <a:ext cx="335637" cy="419576"/>
          </a:xfrm>
          <a:prstGeom prst="rect">
            <a:avLst/>
          </a:prstGeom>
        </p:spPr>
      </p:pic>
      <p:pic>
        <p:nvPicPr>
          <p:cNvPr id="16" name="Image 2" descr="preencoded.png">
            <a:extLst>
              <a:ext uri="{FF2B5EF4-FFF2-40B4-BE49-F238E27FC236}">
                <a16:creationId xmlns:a16="http://schemas.microsoft.com/office/drawing/2014/main" id="{3871D198-E338-B7FE-53A1-A5C5A1A50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434" y="4283629"/>
            <a:ext cx="335637" cy="419576"/>
          </a:xfrm>
          <a:prstGeom prst="rect">
            <a:avLst/>
          </a:prstGeom>
        </p:spPr>
      </p:pic>
      <p:pic>
        <p:nvPicPr>
          <p:cNvPr id="17" name="Image 3" descr="preencoded.png">
            <a:extLst>
              <a:ext uri="{FF2B5EF4-FFF2-40B4-BE49-F238E27FC236}">
                <a16:creationId xmlns:a16="http://schemas.microsoft.com/office/drawing/2014/main" id="{5BBF95C6-B134-B448-4B51-E20697B47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1793" y="4283629"/>
            <a:ext cx="335637" cy="4195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319689-2306-CB38-E9F6-FA32973AF0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205915" y="467062"/>
            <a:ext cx="10873790" cy="954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Embedding Prediction Workflow</a:t>
            </a:r>
            <a:endParaRPr lang="en-US"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356D49-C491-986F-F0C0-357119715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8057" y="7752980"/>
            <a:ext cx="1830113" cy="4104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FE8FFC-A773-C7B5-EE5A-669BFADEE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38" y="1290543"/>
            <a:ext cx="12005905" cy="670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765</Words>
  <Application>Microsoft Office PowerPoint</Application>
  <PresentationFormat>Custom</PresentationFormat>
  <Paragraphs>114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Prompt Medium</vt:lpstr>
      <vt:lpstr>Mukta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Selin Neomi Ivshin</cp:lastModifiedBy>
  <cp:revision>3</cp:revision>
  <dcterms:created xsi:type="dcterms:W3CDTF">2025-05-04T18:14:44Z</dcterms:created>
  <dcterms:modified xsi:type="dcterms:W3CDTF">2025-05-11T19:54:14Z</dcterms:modified>
</cp:coreProperties>
</file>